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</p:sldMasterIdLst>
  <p:notesMasterIdLst>
    <p:notesMasterId r:id="rId8"/>
  </p:notesMasterIdLst>
  <p:handoutMasterIdLst>
    <p:handoutMasterId r:id="rId9"/>
  </p:handoutMasterIdLst>
  <p:sldIdLst>
    <p:sldId id="1289" r:id="rId3"/>
    <p:sldId id="1290" r:id="rId4"/>
    <p:sldId id="1292" r:id="rId5"/>
    <p:sldId id="1293" r:id="rId6"/>
    <p:sldId id="1294" r:id="rId7"/>
  </p:sldIdLst>
  <p:sldSz cx="9144000" cy="5143500" type="screen16x9"/>
  <p:notesSz cx="6888163" cy="10021888"/>
  <p:defaultTextStyle>
    <a:defPPr>
      <a:defRPr lang="id-ID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4967" userDrawn="1">
          <p15:clr>
            <a:srgbClr val="A4A3A4"/>
          </p15:clr>
        </p15:guide>
        <p15:guide id="2" orient="horz" pos="1847" userDrawn="1">
          <p15:clr>
            <a:srgbClr val="A4A3A4"/>
          </p15:clr>
        </p15:guide>
        <p15:guide id="3" orient="horz" pos="1348" userDrawn="1">
          <p15:clr>
            <a:srgbClr val="A4A3A4"/>
          </p15:clr>
        </p15:guide>
        <p15:guide id="4" orient="horz" pos="460">
          <p15:clr>
            <a:srgbClr val="A4A3A4"/>
          </p15:clr>
        </p15:guide>
        <p15:guide id="5" orient="horz" pos="740">
          <p15:clr>
            <a:srgbClr val="A4A3A4"/>
          </p15:clr>
        </p15:guide>
        <p15:guide id="6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B59"/>
    <a:srgbClr val="0D0D0D"/>
    <a:srgbClr val="0E6DC4"/>
    <a:srgbClr val="FF3399"/>
    <a:srgbClr val="FFCE33"/>
    <a:srgbClr val="EE7144"/>
    <a:srgbClr val="FFFFFF"/>
    <a:srgbClr val="414141"/>
    <a:srgbClr val="996633"/>
    <a:srgbClr val="7F3D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22" autoAdjust="0"/>
    <p:restoredTop sz="96339" autoAdjust="0"/>
  </p:normalViewPr>
  <p:slideViewPr>
    <p:cSldViewPr snapToGrid="0">
      <p:cViewPr>
        <p:scale>
          <a:sx n="200" d="100"/>
          <a:sy n="200" d="100"/>
        </p:scale>
        <p:origin x="-965" y="-259"/>
      </p:cViewPr>
      <p:guideLst>
        <p:guide orient="horz" pos="1847"/>
        <p:guide orient="horz" pos="1348"/>
        <p:guide orient="horz" pos="460"/>
        <p:guide orient="horz" pos="740"/>
        <p:guide pos="4967"/>
        <p:guide pos="5759"/>
      </p:guideLst>
    </p:cSldViewPr>
  </p:slideViewPr>
  <p:outlineViewPr>
    <p:cViewPr>
      <p:scale>
        <a:sx n="33" d="100"/>
        <a:sy n="33" d="100"/>
      </p:scale>
      <p:origin x="0" y="1189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8995"/>
    </p:cViewPr>
  </p:sorterViewPr>
  <p:notesViewPr>
    <p:cSldViewPr snapToGrid="0">
      <p:cViewPr varScale="1">
        <p:scale>
          <a:sx n="97" d="100"/>
          <a:sy n="97" d="100"/>
        </p:scale>
        <p:origin x="4008" y="8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85C4007C-4214-4C32-A35F-8FA4BF62ED0A}" type="datetimeFigureOut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DAFDC27E-17D3-4AD7-83C9-E5D4C007C2F0}" type="slidenum">
              <a:rPr lang="id-ID" smtClean="0"/>
              <a:t>‹Nr.›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14582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05E6DAFF-5223-43CD-9412-3265A93C4AA1}" type="datetimeFigureOut">
              <a:rPr lang="id-ID" smtClean="0"/>
              <a:t>28/08/2023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3034"/>
            <a:ext cx="5510530" cy="3946118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AD02ABD7-284B-4AEE-9AD5-F0CEBFB0821A}" type="slidenum">
              <a:rPr lang="id-ID" smtClean="0"/>
              <a:t>‹Nr.›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8338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369D-4B56-4214-8A62-CCDCEEEB448E}" type="datetime1">
              <a:rPr lang="id-ID" smtClean="0"/>
              <a:t>28/08/2023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497D4-CBBE-4892-ABDA-4C92B62757A6}" type="slidenum">
              <a:rPr lang="id-ID" smtClean="0"/>
              <a:t>‹Nr.›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1792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A23F2-FD17-47C5-BA17-FC90E60246D6}" type="datetime1">
              <a:rPr lang="id-ID" smtClean="0"/>
              <a:t>28/08/2023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1618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6970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9144000" cy="3204000"/>
          </a:xfrm>
        </p:spPr>
        <p:txBody>
          <a:bodyPr/>
          <a:lstStyle/>
          <a:p>
            <a:endParaRPr lang="id-ID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8438372" y="4679548"/>
            <a:ext cx="402431" cy="325653"/>
            <a:chOff x="8438372" y="202798"/>
            <a:chExt cx="402431" cy="325653"/>
          </a:xfrm>
        </p:grpSpPr>
        <p:sp>
          <p:nvSpPr>
            <p:cNvPr id="17" name="Chevron 16"/>
            <p:cNvSpPr/>
            <p:nvPr userDrawn="1"/>
          </p:nvSpPr>
          <p:spPr>
            <a:xfrm>
              <a:off x="8438372" y="202798"/>
              <a:ext cx="402431" cy="325653"/>
            </a:xfrm>
            <a:prstGeom prst="chevron">
              <a:avLst>
                <a:gd name="adj" fmla="val 2429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8" name="Freeform 17"/>
            <p:cNvSpPr/>
            <p:nvPr userDrawn="1"/>
          </p:nvSpPr>
          <p:spPr>
            <a:xfrm>
              <a:off x="8439169" y="368906"/>
              <a:ext cx="400836" cy="159544"/>
            </a:xfrm>
            <a:custGeom>
              <a:avLst/>
              <a:gdLst>
                <a:gd name="connsiteX0" fmla="*/ 77535 w 400836"/>
                <a:gd name="connsiteY0" fmla="*/ 0 h 159544"/>
                <a:gd name="connsiteX1" fmla="*/ 400836 w 400836"/>
                <a:gd name="connsiteY1" fmla="*/ 0 h 159544"/>
                <a:gd name="connsiteX2" fmla="*/ 323301 w 400836"/>
                <a:gd name="connsiteY2" fmla="*/ 159544 h 159544"/>
                <a:gd name="connsiteX3" fmla="*/ 0 w 400836"/>
                <a:gd name="connsiteY3" fmla="*/ 159544 h 15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836" h="159544">
                  <a:moveTo>
                    <a:pt x="77535" y="0"/>
                  </a:moveTo>
                  <a:lnTo>
                    <a:pt x="400836" y="0"/>
                  </a:lnTo>
                  <a:lnTo>
                    <a:pt x="323301" y="159544"/>
                  </a:lnTo>
                  <a:lnTo>
                    <a:pt x="0" y="159544"/>
                  </a:lnTo>
                  <a:close/>
                </a:path>
              </a:pathLst>
            </a:custGeom>
            <a:solidFill>
              <a:schemeClr val="accent1">
                <a:lumMod val="75000"/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</p:grpSp>
      <p:sp>
        <p:nvSpPr>
          <p:cNvPr id="19" name="Slide Number Placeholder 3"/>
          <p:cNvSpPr txBox="1">
            <a:spLocks/>
          </p:cNvSpPr>
          <p:nvPr userDrawn="1"/>
        </p:nvSpPr>
        <p:spPr>
          <a:xfrm>
            <a:off x="8475279" y="4705452"/>
            <a:ext cx="3714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ctr" defTabSz="685800" rtl="0" eaLnBrk="1" latinLnBrk="0" hangingPunct="1"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497D4-CBBE-4892-ABDA-4C92B62757A6}" type="slidenum">
              <a:rPr lang="id-ID" smtClean="0"/>
              <a:pPr/>
              <a:t>‹Nr.›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82505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676649"/>
          </a:xfrm>
        </p:spPr>
        <p:txBody>
          <a:bodyPr/>
          <a:lstStyle/>
          <a:p>
            <a:endParaRPr lang="id-ID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8438372" y="4679548"/>
            <a:ext cx="402431" cy="325653"/>
            <a:chOff x="8438372" y="202798"/>
            <a:chExt cx="402431" cy="325653"/>
          </a:xfrm>
        </p:grpSpPr>
        <p:sp>
          <p:nvSpPr>
            <p:cNvPr id="17" name="Chevron 16"/>
            <p:cNvSpPr/>
            <p:nvPr userDrawn="1"/>
          </p:nvSpPr>
          <p:spPr>
            <a:xfrm>
              <a:off x="8438372" y="202798"/>
              <a:ext cx="402431" cy="325653"/>
            </a:xfrm>
            <a:prstGeom prst="chevron">
              <a:avLst>
                <a:gd name="adj" fmla="val 2429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8" name="Freeform 17"/>
            <p:cNvSpPr/>
            <p:nvPr userDrawn="1"/>
          </p:nvSpPr>
          <p:spPr>
            <a:xfrm>
              <a:off x="8439169" y="368906"/>
              <a:ext cx="400836" cy="159544"/>
            </a:xfrm>
            <a:custGeom>
              <a:avLst/>
              <a:gdLst>
                <a:gd name="connsiteX0" fmla="*/ 77535 w 400836"/>
                <a:gd name="connsiteY0" fmla="*/ 0 h 159544"/>
                <a:gd name="connsiteX1" fmla="*/ 400836 w 400836"/>
                <a:gd name="connsiteY1" fmla="*/ 0 h 159544"/>
                <a:gd name="connsiteX2" fmla="*/ 323301 w 400836"/>
                <a:gd name="connsiteY2" fmla="*/ 159544 h 159544"/>
                <a:gd name="connsiteX3" fmla="*/ 0 w 400836"/>
                <a:gd name="connsiteY3" fmla="*/ 159544 h 15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836" h="159544">
                  <a:moveTo>
                    <a:pt x="77535" y="0"/>
                  </a:moveTo>
                  <a:lnTo>
                    <a:pt x="400836" y="0"/>
                  </a:lnTo>
                  <a:lnTo>
                    <a:pt x="323301" y="159544"/>
                  </a:lnTo>
                  <a:lnTo>
                    <a:pt x="0" y="159544"/>
                  </a:lnTo>
                  <a:close/>
                </a:path>
              </a:pathLst>
            </a:custGeom>
            <a:solidFill>
              <a:schemeClr val="accent1">
                <a:lumMod val="75000"/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</p:grpSp>
      <p:sp>
        <p:nvSpPr>
          <p:cNvPr id="19" name="Slide Number Placeholder 3"/>
          <p:cNvSpPr txBox="1">
            <a:spLocks/>
          </p:cNvSpPr>
          <p:nvPr userDrawn="1"/>
        </p:nvSpPr>
        <p:spPr>
          <a:xfrm>
            <a:off x="8475279" y="4705452"/>
            <a:ext cx="3714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ctr" defTabSz="685800" rtl="0" eaLnBrk="1" latinLnBrk="0" hangingPunct="1"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497D4-CBBE-4892-ABDA-4C92B62757A6}" type="slidenum">
              <a:rPr lang="id-ID" smtClean="0"/>
              <a:pPr/>
              <a:t>‹Nr.›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1814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200400" y="0"/>
            <a:ext cx="5943600" cy="51435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28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9525" y="0"/>
            <a:ext cx="6724650" cy="51435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1732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8181975" cy="3295650"/>
          </a:xfrm>
        </p:spPr>
        <p:txBody>
          <a:bodyPr/>
          <a:lstStyle/>
          <a:p>
            <a:endParaRPr lang="id-ID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8438372" y="4679548"/>
            <a:ext cx="402431" cy="325653"/>
            <a:chOff x="8438372" y="202798"/>
            <a:chExt cx="402431" cy="325653"/>
          </a:xfrm>
        </p:grpSpPr>
        <p:sp>
          <p:nvSpPr>
            <p:cNvPr id="6" name="Chevron 5"/>
            <p:cNvSpPr/>
            <p:nvPr userDrawn="1"/>
          </p:nvSpPr>
          <p:spPr>
            <a:xfrm>
              <a:off x="8438372" y="202798"/>
              <a:ext cx="402431" cy="325653"/>
            </a:xfrm>
            <a:prstGeom prst="chevron">
              <a:avLst>
                <a:gd name="adj" fmla="val 2429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>
              <a:off x="8439169" y="368906"/>
              <a:ext cx="400836" cy="159544"/>
            </a:xfrm>
            <a:custGeom>
              <a:avLst/>
              <a:gdLst>
                <a:gd name="connsiteX0" fmla="*/ 77535 w 400836"/>
                <a:gd name="connsiteY0" fmla="*/ 0 h 159544"/>
                <a:gd name="connsiteX1" fmla="*/ 400836 w 400836"/>
                <a:gd name="connsiteY1" fmla="*/ 0 h 159544"/>
                <a:gd name="connsiteX2" fmla="*/ 323301 w 400836"/>
                <a:gd name="connsiteY2" fmla="*/ 159544 h 159544"/>
                <a:gd name="connsiteX3" fmla="*/ 0 w 400836"/>
                <a:gd name="connsiteY3" fmla="*/ 159544 h 15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836" h="159544">
                  <a:moveTo>
                    <a:pt x="77535" y="0"/>
                  </a:moveTo>
                  <a:lnTo>
                    <a:pt x="400836" y="0"/>
                  </a:lnTo>
                  <a:lnTo>
                    <a:pt x="323301" y="159544"/>
                  </a:lnTo>
                  <a:lnTo>
                    <a:pt x="0" y="159544"/>
                  </a:lnTo>
                  <a:close/>
                </a:path>
              </a:pathLst>
            </a:custGeom>
            <a:solidFill>
              <a:schemeClr val="accent1">
                <a:lumMod val="75000"/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</p:grpSp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8475279" y="4705452"/>
            <a:ext cx="3714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ctr" defTabSz="685800" rtl="0" eaLnBrk="1" latinLnBrk="0" hangingPunct="1"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497D4-CBBE-4892-ABDA-4C92B62757A6}" type="slidenum">
              <a:rPr lang="id-ID" smtClean="0"/>
              <a:pPr/>
              <a:t>‹Nr.›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0930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171450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342900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526398" y="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526398" y="171450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526398" y="342900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65098" y="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3065098" y="171450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065098" y="342900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588067" y="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4588067" y="171450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588067" y="342900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113923" y="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113923" y="171450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13923" y="342900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636892" y="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7636892" y="171450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7636892" y="3429000"/>
            <a:ext cx="1522800" cy="17136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3411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27790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ACC365E-A29A-496B-AA80-A56C5216FC24}" type="datetime1">
              <a:rPr lang="id-ID" smtClean="0"/>
              <a:t>28/08/2023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51497D4-CBBE-4892-ABDA-4C92B62757A6}" type="slidenum">
              <a:rPr lang="id-ID" smtClean="0"/>
              <a:t>‹Nr.›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2429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2866203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01273" y="1316666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169275" y="1316667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410043" y="1316667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650811" y="1316667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891579" y="1316667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7134074" y="1311275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580068" y="2306557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2820836" y="2306557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061604" y="2306557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5302372" y="2306557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6543141" y="2301165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2204050" y="3324855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3444818" y="3324855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31"/>
          </p:nvPr>
        </p:nvSpPr>
        <p:spPr>
          <a:xfrm>
            <a:off x="4685586" y="3324855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5926355" y="3324855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1001273" y="3324855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7134074" y="3324855"/>
            <a:ext cx="972000" cy="972000"/>
          </a:xfrm>
          <a:prstGeom prst="ellipse">
            <a:avLst/>
          </a:prstGeom>
          <a:ln w="1905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30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31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3754404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3101340"/>
            <a:ext cx="1303200" cy="1570786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303020" y="3101340"/>
            <a:ext cx="1303200" cy="1570786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2613660" y="3101340"/>
            <a:ext cx="1303200" cy="1570786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31" name="Picture Placeholder 98"/>
          <p:cNvSpPr>
            <a:spLocks noGrp="1"/>
          </p:cNvSpPr>
          <p:nvPr>
            <p:ph type="pic" sz="quarter" idx="13"/>
          </p:nvPr>
        </p:nvSpPr>
        <p:spPr>
          <a:xfrm>
            <a:off x="3925570" y="3101340"/>
            <a:ext cx="1303200" cy="1570786"/>
          </a:xfrm>
          <a:custGeom>
            <a:avLst/>
            <a:gdLst>
              <a:gd name="connsiteX0" fmla="*/ 0 w 1296000"/>
              <a:gd name="connsiteY0" fmla="*/ 0 h 1570786"/>
              <a:gd name="connsiteX1" fmla="*/ 459313 w 1296000"/>
              <a:gd name="connsiteY1" fmla="*/ 0 h 1570786"/>
              <a:gd name="connsiteX2" fmla="*/ 648000 w 1296000"/>
              <a:gd name="connsiteY2" fmla="*/ 188674 h 1570786"/>
              <a:gd name="connsiteX3" fmla="*/ 836688 w 1296000"/>
              <a:gd name="connsiteY3" fmla="*/ 0 h 1570786"/>
              <a:gd name="connsiteX4" fmla="*/ 1296000 w 1296000"/>
              <a:gd name="connsiteY4" fmla="*/ 0 h 1570786"/>
              <a:gd name="connsiteX5" fmla="*/ 1296000 w 1296000"/>
              <a:gd name="connsiteY5" fmla="*/ 1570786 h 1570786"/>
              <a:gd name="connsiteX6" fmla="*/ 0 w 1296000"/>
              <a:gd name="connsiteY6" fmla="*/ 1570786 h 1570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6000" h="1570786">
                <a:moveTo>
                  <a:pt x="0" y="0"/>
                </a:moveTo>
                <a:lnTo>
                  <a:pt x="459313" y="0"/>
                </a:lnTo>
                <a:lnTo>
                  <a:pt x="648000" y="188674"/>
                </a:lnTo>
                <a:lnTo>
                  <a:pt x="836688" y="0"/>
                </a:lnTo>
                <a:lnTo>
                  <a:pt x="1296000" y="0"/>
                </a:lnTo>
                <a:lnTo>
                  <a:pt x="1296000" y="1570786"/>
                </a:lnTo>
                <a:lnTo>
                  <a:pt x="0" y="15707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231130" y="3101340"/>
            <a:ext cx="1303200" cy="1570786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3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530340" y="3101340"/>
            <a:ext cx="1303200" cy="1570786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835900" y="3101340"/>
            <a:ext cx="1303200" cy="1570786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559693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59129" y="1301728"/>
            <a:ext cx="756000" cy="756000"/>
          </a:xfrm>
          <a:prstGeom prst="roundRect">
            <a:avLst/>
          </a:prstGeo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id-ID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110671" y="1301728"/>
            <a:ext cx="756000" cy="756000"/>
          </a:xfrm>
          <a:prstGeom prst="roundRect">
            <a:avLst/>
          </a:prstGeo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375660" y="1301728"/>
            <a:ext cx="756000" cy="756000"/>
          </a:xfrm>
          <a:prstGeom prst="roundRect">
            <a:avLst/>
          </a:prstGeo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id-ID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1828231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283013" y="0"/>
            <a:ext cx="5860987" cy="5143500"/>
          </a:xfrm>
          <a:custGeom>
            <a:avLst/>
            <a:gdLst>
              <a:gd name="connsiteX0" fmla="*/ 0 w 5860987"/>
              <a:gd name="connsiteY0" fmla="*/ 0 h 5143500"/>
              <a:gd name="connsiteX1" fmla="*/ 5860987 w 5860987"/>
              <a:gd name="connsiteY1" fmla="*/ 0 h 5143500"/>
              <a:gd name="connsiteX2" fmla="*/ 5860987 w 5860987"/>
              <a:gd name="connsiteY2" fmla="*/ 5143500 h 5143500"/>
              <a:gd name="connsiteX3" fmla="*/ 0 w 5860987"/>
              <a:gd name="connsiteY3" fmla="*/ 5143500 h 5143500"/>
              <a:gd name="connsiteX4" fmla="*/ 564689 w 5860987"/>
              <a:gd name="connsiteY4" fmla="*/ 257175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0987" h="5143500">
                <a:moveTo>
                  <a:pt x="0" y="0"/>
                </a:moveTo>
                <a:lnTo>
                  <a:pt x="5860987" y="0"/>
                </a:lnTo>
                <a:lnTo>
                  <a:pt x="5860987" y="5143500"/>
                </a:lnTo>
                <a:lnTo>
                  <a:pt x="0" y="5143500"/>
                </a:lnTo>
                <a:lnTo>
                  <a:pt x="564689" y="2571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86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Picture Placeholder 35"/>
          <p:cNvSpPr>
            <a:spLocks noGrp="1"/>
          </p:cNvSpPr>
          <p:nvPr>
            <p:ph type="pic" sz="quarter" idx="14"/>
          </p:nvPr>
        </p:nvSpPr>
        <p:spPr>
          <a:xfrm>
            <a:off x="0" y="1414822"/>
            <a:ext cx="5760000" cy="2868532"/>
          </a:xfrm>
        </p:spPr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26996140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888000"/>
          </a:xfrm>
        </p:spPr>
        <p:txBody>
          <a:bodyPr/>
          <a:lstStyle/>
          <a:p>
            <a:endParaRPr lang="id-ID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bg2"/>
                </a:solidFill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5165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75826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028950" y="748665"/>
            <a:ext cx="3060000" cy="2316480"/>
          </a:xfrm>
        </p:spPr>
        <p:txBody>
          <a:bodyPr/>
          <a:lstStyle/>
          <a:p>
            <a:endParaRPr lang="id-ID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501640" y="897255"/>
            <a:ext cx="2121831" cy="2038350"/>
          </a:xfrm>
        </p:spPr>
        <p:txBody>
          <a:bodyPr/>
          <a:lstStyle/>
          <a:p>
            <a:endParaRPr lang="id-ID"/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514470" y="881062"/>
            <a:ext cx="2121831" cy="2038350"/>
          </a:xfrm>
        </p:spPr>
        <p:txBody>
          <a:bodyPr/>
          <a:lstStyle/>
          <a:p>
            <a:endParaRPr lang="id-ID"/>
          </a:p>
        </p:txBody>
      </p:sp>
      <p:sp>
        <p:nvSpPr>
          <p:cNvPr id="18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7123269" y="1050875"/>
            <a:ext cx="1763618" cy="1694230"/>
          </a:xfrm>
        </p:spPr>
        <p:txBody>
          <a:bodyPr/>
          <a:lstStyle/>
          <a:p>
            <a:endParaRPr lang="id-ID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266790" y="1061695"/>
            <a:ext cx="1763618" cy="169423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88680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028950" y="748665"/>
            <a:ext cx="3060000" cy="2316480"/>
          </a:xfrm>
        </p:spPr>
        <p:txBody>
          <a:bodyPr/>
          <a:lstStyle/>
          <a:p>
            <a:endParaRPr lang="id-ID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956048" y="897255"/>
            <a:ext cx="2667423" cy="2038350"/>
          </a:xfrm>
        </p:spPr>
        <p:txBody>
          <a:bodyPr/>
          <a:lstStyle/>
          <a:p>
            <a:endParaRPr lang="id-ID"/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514470" y="881062"/>
            <a:ext cx="2723754" cy="2038350"/>
          </a:xfrm>
        </p:spPr>
        <p:txBody>
          <a:bodyPr/>
          <a:lstStyle/>
          <a:p>
            <a:endParaRPr lang="id-ID"/>
          </a:p>
        </p:txBody>
      </p:sp>
      <p:sp>
        <p:nvSpPr>
          <p:cNvPr id="18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6588060" y="1050875"/>
            <a:ext cx="2298827" cy="1694230"/>
          </a:xfrm>
        </p:spPr>
        <p:txBody>
          <a:bodyPr/>
          <a:lstStyle/>
          <a:p>
            <a:endParaRPr lang="id-ID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266790" y="1061695"/>
            <a:ext cx="2263050" cy="169423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3924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989229" y="1989137"/>
            <a:ext cx="480378" cy="813593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605972" y="1460498"/>
            <a:ext cx="1044000" cy="1368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5667127" y="974269"/>
            <a:ext cx="2830533" cy="177618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8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2656114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058127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495300" y="1143000"/>
            <a:ext cx="6248400" cy="3409950"/>
          </a:xfrm>
        </p:spPr>
        <p:txBody>
          <a:bodyPr/>
          <a:lstStyle/>
          <a:p>
            <a:endParaRPr lang="id-ID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41977342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41"/>
          </p:nvPr>
        </p:nvSpPr>
        <p:spPr>
          <a:xfrm>
            <a:off x="366275" y="1417954"/>
            <a:ext cx="1188000" cy="1188000"/>
          </a:xfrm>
          <a:prstGeom prst="ellipse">
            <a:avLst/>
          </a:prstGeom>
          <a:ln w="22225">
            <a:solidFill>
              <a:schemeClr val="tx2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43"/>
          </p:nvPr>
        </p:nvSpPr>
        <p:spPr>
          <a:xfrm>
            <a:off x="2168253" y="1417955"/>
            <a:ext cx="1188000" cy="1188000"/>
          </a:xfrm>
          <a:prstGeom prst="ellipse">
            <a:avLst/>
          </a:prstGeom>
          <a:ln w="22225">
            <a:solidFill>
              <a:schemeClr val="tx2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45"/>
          </p:nvPr>
        </p:nvSpPr>
        <p:spPr>
          <a:xfrm>
            <a:off x="3980413" y="1417955"/>
            <a:ext cx="1188000" cy="1188000"/>
          </a:xfrm>
          <a:prstGeom prst="ellipse">
            <a:avLst/>
          </a:prstGeom>
          <a:ln w="22225">
            <a:solidFill>
              <a:schemeClr val="tx2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47"/>
          </p:nvPr>
        </p:nvSpPr>
        <p:spPr>
          <a:xfrm>
            <a:off x="5787750" y="1417955"/>
            <a:ext cx="1188000" cy="1188000"/>
          </a:xfrm>
          <a:prstGeom prst="ellipse">
            <a:avLst/>
          </a:prstGeom>
          <a:ln w="22225">
            <a:solidFill>
              <a:schemeClr val="tx2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49"/>
          </p:nvPr>
        </p:nvSpPr>
        <p:spPr>
          <a:xfrm>
            <a:off x="366275" y="3064897"/>
            <a:ext cx="1188000" cy="1188000"/>
          </a:xfrm>
          <a:prstGeom prst="ellipse">
            <a:avLst/>
          </a:prstGeom>
          <a:ln w="22225">
            <a:solidFill>
              <a:schemeClr val="tx2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51"/>
          </p:nvPr>
        </p:nvSpPr>
        <p:spPr>
          <a:xfrm>
            <a:off x="2168253" y="3064897"/>
            <a:ext cx="1188000" cy="1188000"/>
          </a:xfrm>
          <a:prstGeom prst="ellipse">
            <a:avLst/>
          </a:prstGeom>
          <a:ln w="22225">
            <a:solidFill>
              <a:schemeClr val="tx2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53"/>
          </p:nvPr>
        </p:nvSpPr>
        <p:spPr>
          <a:xfrm>
            <a:off x="3980413" y="3064897"/>
            <a:ext cx="1188000" cy="1188000"/>
          </a:xfrm>
          <a:prstGeom prst="ellipse">
            <a:avLst/>
          </a:prstGeom>
          <a:ln w="22225">
            <a:solidFill>
              <a:schemeClr val="tx2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55"/>
          </p:nvPr>
        </p:nvSpPr>
        <p:spPr>
          <a:xfrm>
            <a:off x="5787750" y="3064897"/>
            <a:ext cx="1188000" cy="1188000"/>
          </a:xfrm>
          <a:prstGeom prst="ellipse">
            <a:avLst/>
          </a:prstGeom>
          <a:ln w="22225">
            <a:solidFill>
              <a:schemeClr val="tx2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57"/>
          </p:nvPr>
        </p:nvSpPr>
        <p:spPr>
          <a:xfrm>
            <a:off x="7607684" y="1417955"/>
            <a:ext cx="1188000" cy="1188000"/>
          </a:xfrm>
          <a:prstGeom prst="ellipse">
            <a:avLst/>
          </a:prstGeom>
          <a:ln w="22225">
            <a:solidFill>
              <a:schemeClr val="tx2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59"/>
          </p:nvPr>
        </p:nvSpPr>
        <p:spPr>
          <a:xfrm>
            <a:off x="7607684" y="3064897"/>
            <a:ext cx="1188000" cy="1188000"/>
          </a:xfrm>
          <a:prstGeom prst="ellipse">
            <a:avLst/>
          </a:prstGeom>
          <a:ln w="22225">
            <a:solidFill>
              <a:schemeClr val="tx2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29396582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95300" y="1258570"/>
            <a:ext cx="2520000" cy="15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178061" y="1258570"/>
            <a:ext cx="2520000" cy="15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854623" y="1258570"/>
            <a:ext cx="2520000" cy="15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95300" y="2938034"/>
            <a:ext cx="2520000" cy="15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178061" y="2938034"/>
            <a:ext cx="2520000" cy="15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5854623" y="2938034"/>
            <a:ext cx="2520000" cy="15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4950731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22"/>
          <p:cNvSpPr>
            <a:spLocks noGrp="1"/>
          </p:cNvSpPr>
          <p:nvPr>
            <p:ph type="pic" sz="quarter" idx="14"/>
          </p:nvPr>
        </p:nvSpPr>
        <p:spPr>
          <a:xfrm>
            <a:off x="3861420" y="1220390"/>
            <a:ext cx="4522509" cy="165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7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3861421" y="2988762"/>
            <a:ext cx="1421821" cy="1421821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8" name="Picture Placeholder 22"/>
          <p:cNvSpPr>
            <a:spLocks noGrp="1"/>
          </p:cNvSpPr>
          <p:nvPr>
            <p:ph type="pic" sz="quarter" idx="16"/>
          </p:nvPr>
        </p:nvSpPr>
        <p:spPr>
          <a:xfrm>
            <a:off x="5420325" y="2988762"/>
            <a:ext cx="1421821" cy="1421821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9" name="Picture Placeholder 22"/>
          <p:cNvSpPr>
            <a:spLocks noGrp="1"/>
          </p:cNvSpPr>
          <p:nvPr>
            <p:ph type="pic" sz="quarter" idx="17"/>
          </p:nvPr>
        </p:nvSpPr>
        <p:spPr>
          <a:xfrm>
            <a:off x="6969704" y="2988762"/>
            <a:ext cx="1421821" cy="1421821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24440438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22"/>
          <p:cNvSpPr>
            <a:spLocks noGrp="1"/>
          </p:cNvSpPr>
          <p:nvPr>
            <p:ph type="pic" sz="quarter" idx="14"/>
          </p:nvPr>
        </p:nvSpPr>
        <p:spPr>
          <a:xfrm>
            <a:off x="5285232" y="1220389"/>
            <a:ext cx="3177945" cy="319019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7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3644899" y="2815782"/>
            <a:ext cx="1584000" cy="15948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0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2064002" y="1220389"/>
            <a:ext cx="1584000" cy="15948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1" name="Picture Placeholder 22"/>
          <p:cNvSpPr>
            <a:spLocks noGrp="1"/>
          </p:cNvSpPr>
          <p:nvPr>
            <p:ph type="pic" sz="quarter" idx="19"/>
          </p:nvPr>
        </p:nvSpPr>
        <p:spPr>
          <a:xfrm>
            <a:off x="480057" y="2815782"/>
            <a:ext cx="1584000" cy="15948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28834679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495675" y="1623795"/>
            <a:ext cx="2066925" cy="2710080"/>
          </a:xfrm>
        </p:spPr>
        <p:txBody>
          <a:bodyPr/>
          <a:lstStyle/>
          <a:p>
            <a:endParaRPr lang="id-ID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5712795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921147" y="1149481"/>
            <a:ext cx="1619098" cy="244455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13465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921147" y="1149481"/>
            <a:ext cx="1619098" cy="244455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35333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2606675"/>
          </a:xfrm>
        </p:spPr>
        <p:txBody>
          <a:bodyPr/>
          <a:lstStyle/>
          <a:p>
            <a:endParaRPr lang="id-ID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96119" y="982980"/>
            <a:ext cx="2519522" cy="333756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304883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8138160" cy="51435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657350" y="1935481"/>
            <a:ext cx="3409950" cy="192024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29063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39783" y="1037167"/>
            <a:ext cx="2038139" cy="2176251"/>
          </a:xfrm>
          <a:custGeom>
            <a:avLst/>
            <a:gdLst>
              <a:gd name="connsiteX0" fmla="*/ 0 w 1177925"/>
              <a:gd name="connsiteY0" fmla="*/ 0 h 2106613"/>
              <a:gd name="connsiteX1" fmla="*/ 1177925 w 1177925"/>
              <a:gd name="connsiteY1" fmla="*/ 0 h 2106613"/>
              <a:gd name="connsiteX2" fmla="*/ 1177925 w 1177925"/>
              <a:gd name="connsiteY2" fmla="*/ 2106613 h 2106613"/>
              <a:gd name="connsiteX3" fmla="*/ 0 w 1177925"/>
              <a:gd name="connsiteY3" fmla="*/ 2106613 h 2106613"/>
              <a:gd name="connsiteX4" fmla="*/ 0 w 1177925"/>
              <a:gd name="connsiteY4" fmla="*/ 0 h 2106613"/>
              <a:gd name="connsiteX0" fmla="*/ 0 w 1211792"/>
              <a:gd name="connsiteY0" fmla="*/ 13547 h 2106613"/>
              <a:gd name="connsiteX1" fmla="*/ 1211792 w 1211792"/>
              <a:gd name="connsiteY1" fmla="*/ 0 h 2106613"/>
              <a:gd name="connsiteX2" fmla="*/ 1211792 w 1211792"/>
              <a:gd name="connsiteY2" fmla="*/ 2106613 h 2106613"/>
              <a:gd name="connsiteX3" fmla="*/ 33867 w 1211792"/>
              <a:gd name="connsiteY3" fmla="*/ 2106613 h 2106613"/>
              <a:gd name="connsiteX4" fmla="*/ 0 w 1211792"/>
              <a:gd name="connsiteY4" fmla="*/ 13547 h 2106613"/>
              <a:gd name="connsiteX0" fmla="*/ 0 w 1211792"/>
              <a:gd name="connsiteY0" fmla="*/ 284480 h 2377546"/>
              <a:gd name="connsiteX1" fmla="*/ 1028912 w 1211792"/>
              <a:gd name="connsiteY1" fmla="*/ 0 h 2377546"/>
              <a:gd name="connsiteX2" fmla="*/ 1211792 w 1211792"/>
              <a:gd name="connsiteY2" fmla="*/ 2377546 h 2377546"/>
              <a:gd name="connsiteX3" fmla="*/ 33867 w 1211792"/>
              <a:gd name="connsiteY3" fmla="*/ 2377546 h 2377546"/>
              <a:gd name="connsiteX4" fmla="*/ 0 w 1211792"/>
              <a:gd name="connsiteY4" fmla="*/ 284480 h 2377546"/>
              <a:gd name="connsiteX0" fmla="*/ 0 w 2038139"/>
              <a:gd name="connsiteY0" fmla="*/ 284480 h 2377546"/>
              <a:gd name="connsiteX1" fmla="*/ 1028912 w 2038139"/>
              <a:gd name="connsiteY1" fmla="*/ 0 h 2377546"/>
              <a:gd name="connsiteX2" fmla="*/ 2038139 w 2038139"/>
              <a:gd name="connsiteY2" fmla="*/ 1916960 h 2377546"/>
              <a:gd name="connsiteX3" fmla="*/ 33867 w 2038139"/>
              <a:gd name="connsiteY3" fmla="*/ 2377546 h 2377546"/>
              <a:gd name="connsiteX4" fmla="*/ 0 w 2038139"/>
              <a:gd name="connsiteY4" fmla="*/ 284480 h 2377546"/>
              <a:gd name="connsiteX0" fmla="*/ 0 w 2038139"/>
              <a:gd name="connsiteY0" fmla="*/ 284480 h 2154026"/>
              <a:gd name="connsiteX1" fmla="*/ 1028912 w 2038139"/>
              <a:gd name="connsiteY1" fmla="*/ 0 h 2154026"/>
              <a:gd name="connsiteX2" fmla="*/ 2038139 w 2038139"/>
              <a:gd name="connsiteY2" fmla="*/ 1916960 h 2154026"/>
              <a:gd name="connsiteX3" fmla="*/ 1022774 w 2038139"/>
              <a:gd name="connsiteY3" fmla="*/ 2154026 h 2154026"/>
              <a:gd name="connsiteX4" fmla="*/ 0 w 2038139"/>
              <a:gd name="connsiteY4" fmla="*/ 284480 h 2154026"/>
              <a:gd name="connsiteX0" fmla="*/ 0 w 2038139"/>
              <a:gd name="connsiteY0" fmla="*/ 255905 h 2125451"/>
              <a:gd name="connsiteX1" fmla="*/ 978112 w 2038139"/>
              <a:gd name="connsiteY1" fmla="*/ 0 h 2125451"/>
              <a:gd name="connsiteX2" fmla="*/ 2038139 w 2038139"/>
              <a:gd name="connsiteY2" fmla="*/ 1888385 h 2125451"/>
              <a:gd name="connsiteX3" fmla="*/ 1022774 w 2038139"/>
              <a:gd name="connsiteY3" fmla="*/ 2125451 h 2125451"/>
              <a:gd name="connsiteX4" fmla="*/ 0 w 2038139"/>
              <a:gd name="connsiteY4" fmla="*/ 255905 h 2125451"/>
              <a:gd name="connsiteX0" fmla="*/ 0 w 2038139"/>
              <a:gd name="connsiteY0" fmla="*/ 255905 h 2176251"/>
              <a:gd name="connsiteX1" fmla="*/ 978112 w 2038139"/>
              <a:gd name="connsiteY1" fmla="*/ 0 h 2176251"/>
              <a:gd name="connsiteX2" fmla="*/ 2038139 w 2038139"/>
              <a:gd name="connsiteY2" fmla="*/ 1888385 h 2176251"/>
              <a:gd name="connsiteX3" fmla="*/ 1038649 w 2038139"/>
              <a:gd name="connsiteY3" fmla="*/ 2176251 h 2176251"/>
              <a:gd name="connsiteX4" fmla="*/ 0 w 2038139"/>
              <a:gd name="connsiteY4" fmla="*/ 255905 h 2176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8139" h="2176251">
                <a:moveTo>
                  <a:pt x="0" y="255905"/>
                </a:moveTo>
                <a:lnTo>
                  <a:pt x="978112" y="0"/>
                </a:lnTo>
                <a:lnTo>
                  <a:pt x="2038139" y="1888385"/>
                </a:lnTo>
                <a:lnTo>
                  <a:pt x="1038649" y="2176251"/>
                </a:lnTo>
                <a:lnTo>
                  <a:pt x="0" y="255905"/>
                </a:lnTo>
                <a:close/>
              </a:path>
            </a:pathLst>
          </a:cu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105457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39783" y="1037167"/>
            <a:ext cx="2038139" cy="2176251"/>
          </a:xfrm>
          <a:custGeom>
            <a:avLst/>
            <a:gdLst>
              <a:gd name="connsiteX0" fmla="*/ 0 w 1177925"/>
              <a:gd name="connsiteY0" fmla="*/ 0 h 2106613"/>
              <a:gd name="connsiteX1" fmla="*/ 1177925 w 1177925"/>
              <a:gd name="connsiteY1" fmla="*/ 0 h 2106613"/>
              <a:gd name="connsiteX2" fmla="*/ 1177925 w 1177925"/>
              <a:gd name="connsiteY2" fmla="*/ 2106613 h 2106613"/>
              <a:gd name="connsiteX3" fmla="*/ 0 w 1177925"/>
              <a:gd name="connsiteY3" fmla="*/ 2106613 h 2106613"/>
              <a:gd name="connsiteX4" fmla="*/ 0 w 1177925"/>
              <a:gd name="connsiteY4" fmla="*/ 0 h 2106613"/>
              <a:gd name="connsiteX0" fmla="*/ 0 w 1211792"/>
              <a:gd name="connsiteY0" fmla="*/ 13547 h 2106613"/>
              <a:gd name="connsiteX1" fmla="*/ 1211792 w 1211792"/>
              <a:gd name="connsiteY1" fmla="*/ 0 h 2106613"/>
              <a:gd name="connsiteX2" fmla="*/ 1211792 w 1211792"/>
              <a:gd name="connsiteY2" fmla="*/ 2106613 h 2106613"/>
              <a:gd name="connsiteX3" fmla="*/ 33867 w 1211792"/>
              <a:gd name="connsiteY3" fmla="*/ 2106613 h 2106613"/>
              <a:gd name="connsiteX4" fmla="*/ 0 w 1211792"/>
              <a:gd name="connsiteY4" fmla="*/ 13547 h 2106613"/>
              <a:gd name="connsiteX0" fmla="*/ 0 w 1211792"/>
              <a:gd name="connsiteY0" fmla="*/ 284480 h 2377546"/>
              <a:gd name="connsiteX1" fmla="*/ 1028912 w 1211792"/>
              <a:gd name="connsiteY1" fmla="*/ 0 h 2377546"/>
              <a:gd name="connsiteX2" fmla="*/ 1211792 w 1211792"/>
              <a:gd name="connsiteY2" fmla="*/ 2377546 h 2377546"/>
              <a:gd name="connsiteX3" fmla="*/ 33867 w 1211792"/>
              <a:gd name="connsiteY3" fmla="*/ 2377546 h 2377546"/>
              <a:gd name="connsiteX4" fmla="*/ 0 w 1211792"/>
              <a:gd name="connsiteY4" fmla="*/ 284480 h 2377546"/>
              <a:gd name="connsiteX0" fmla="*/ 0 w 2038139"/>
              <a:gd name="connsiteY0" fmla="*/ 284480 h 2377546"/>
              <a:gd name="connsiteX1" fmla="*/ 1028912 w 2038139"/>
              <a:gd name="connsiteY1" fmla="*/ 0 h 2377546"/>
              <a:gd name="connsiteX2" fmla="*/ 2038139 w 2038139"/>
              <a:gd name="connsiteY2" fmla="*/ 1916960 h 2377546"/>
              <a:gd name="connsiteX3" fmla="*/ 33867 w 2038139"/>
              <a:gd name="connsiteY3" fmla="*/ 2377546 h 2377546"/>
              <a:gd name="connsiteX4" fmla="*/ 0 w 2038139"/>
              <a:gd name="connsiteY4" fmla="*/ 284480 h 2377546"/>
              <a:gd name="connsiteX0" fmla="*/ 0 w 2038139"/>
              <a:gd name="connsiteY0" fmla="*/ 284480 h 2154026"/>
              <a:gd name="connsiteX1" fmla="*/ 1028912 w 2038139"/>
              <a:gd name="connsiteY1" fmla="*/ 0 h 2154026"/>
              <a:gd name="connsiteX2" fmla="*/ 2038139 w 2038139"/>
              <a:gd name="connsiteY2" fmla="*/ 1916960 h 2154026"/>
              <a:gd name="connsiteX3" fmla="*/ 1022774 w 2038139"/>
              <a:gd name="connsiteY3" fmla="*/ 2154026 h 2154026"/>
              <a:gd name="connsiteX4" fmla="*/ 0 w 2038139"/>
              <a:gd name="connsiteY4" fmla="*/ 284480 h 2154026"/>
              <a:gd name="connsiteX0" fmla="*/ 0 w 2038139"/>
              <a:gd name="connsiteY0" fmla="*/ 255905 h 2125451"/>
              <a:gd name="connsiteX1" fmla="*/ 978112 w 2038139"/>
              <a:gd name="connsiteY1" fmla="*/ 0 h 2125451"/>
              <a:gd name="connsiteX2" fmla="*/ 2038139 w 2038139"/>
              <a:gd name="connsiteY2" fmla="*/ 1888385 h 2125451"/>
              <a:gd name="connsiteX3" fmla="*/ 1022774 w 2038139"/>
              <a:gd name="connsiteY3" fmla="*/ 2125451 h 2125451"/>
              <a:gd name="connsiteX4" fmla="*/ 0 w 2038139"/>
              <a:gd name="connsiteY4" fmla="*/ 255905 h 2125451"/>
              <a:gd name="connsiteX0" fmla="*/ 0 w 2038139"/>
              <a:gd name="connsiteY0" fmla="*/ 255905 h 2176251"/>
              <a:gd name="connsiteX1" fmla="*/ 978112 w 2038139"/>
              <a:gd name="connsiteY1" fmla="*/ 0 h 2176251"/>
              <a:gd name="connsiteX2" fmla="*/ 2038139 w 2038139"/>
              <a:gd name="connsiteY2" fmla="*/ 1888385 h 2176251"/>
              <a:gd name="connsiteX3" fmla="*/ 1038649 w 2038139"/>
              <a:gd name="connsiteY3" fmla="*/ 2176251 h 2176251"/>
              <a:gd name="connsiteX4" fmla="*/ 0 w 2038139"/>
              <a:gd name="connsiteY4" fmla="*/ 255905 h 2176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8139" h="2176251">
                <a:moveTo>
                  <a:pt x="0" y="255905"/>
                </a:moveTo>
                <a:lnTo>
                  <a:pt x="978112" y="0"/>
                </a:lnTo>
                <a:lnTo>
                  <a:pt x="2038139" y="1888385"/>
                </a:lnTo>
                <a:lnTo>
                  <a:pt x="1038649" y="2176251"/>
                </a:lnTo>
                <a:lnTo>
                  <a:pt x="0" y="255905"/>
                </a:lnTo>
                <a:close/>
              </a:path>
            </a:pathLst>
          </a:cu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7219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860923" y="1048512"/>
            <a:ext cx="2399157" cy="3188208"/>
          </a:xfrm>
        </p:spPr>
        <p:txBody>
          <a:bodyPr/>
          <a:lstStyle/>
          <a:p>
            <a:endParaRPr lang="id-ID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36977635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2627855"/>
          </a:xfrm>
        </p:spPr>
        <p:txBody>
          <a:bodyPr/>
          <a:lstStyle/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990600" y="1128713"/>
            <a:ext cx="2270125" cy="1347787"/>
          </a:xfrm>
        </p:spPr>
        <p:txBody>
          <a:bodyPr/>
          <a:lstStyle/>
          <a:p>
            <a:endParaRPr lang="id-ID"/>
          </a:p>
        </p:txBody>
      </p:sp>
      <p:sp>
        <p:nvSpPr>
          <p:cNvPr id="22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897330" y="1156497"/>
            <a:ext cx="2270125" cy="1347787"/>
          </a:xfrm>
        </p:spPr>
        <p:txBody>
          <a:bodyPr/>
          <a:lstStyle/>
          <a:p>
            <a:endParaRPr lang="id-ID"/>
          </a:p>
        </p:txBody>
      </p:sp>
      <p:sp>
        <p:nvSpPr>
          <p:cNvPr id="23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3296833" y="966255"/>
            <a:ext cx="2600497" cy="1633025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76198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4505325" y="1238250"/>
            <a:ext cx="3771900" cy="2886075"/>
          </a:xfrm>
        </p:spPr>
        <p:txBody>
          <a:bodyPr/>
          <a:lstStyle/>
          <a:p>
            <a:endParaRPr lang="id-ID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36061570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373594" y="2852079"/>
            <a:ext cx="1187910" cy="1557996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id-ID"/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2906873" y="2179718"/>
            <a:ext cx="2793870" cy="1663019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id-ID"/>
          </a:p>
        </p:txBody>
      </p:sp>
      <p:sp>
        <p:nvSpPr>
          <p:cNvPr id="2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2500217" y="3519459"/>
            <a:ext cx="534360" cy="966816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id-ID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5681693" y="3138833"/>
            <a:ext cx="2052000" cy="1347442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id-ID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16035770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268503" y="2495549"/>
            <a:ext cx="2606993" cy="1647671"/>
          </a:xfrm>
        </p:spPr>
        <p:txBody>
          <a:bodyPr/>
          <a:lstStyle/>
          <a:p>
            <a:endParaRPr lang="id-ID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1999530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854257" y="1549321"/>
            <a:ext cx="3515043" cy="2124000"/>
          </a:xfrm>
        </p:spPr>
        <p:txBody>
          <a:bodyPr/>
          <a:lstStyle/>
          <a:p>
            <a:endParaRPr lang="id-ID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4080932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95300" y="1258569"/>
            <a:ext cx="5257800" cy="25038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854623" y="1258570"/>
            <a:ext cx="2520000" cy="154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5854623" y="2899934"/>
            <a:ext cx="2520000" cy="154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22736431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4663350" y="1228763"/>
            <a:ext cx="3852000" cy="3240000"/>
          </a:xfrm>
          <a:prstGeom prst="rect">
            <a:avLst/>
          </a:prstGeom>
        </p:spPr>
      </p:sp>
      <p:sp>
        <p:nvSpPr>
          <p:cNvPr id="17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28650" y="1228763"/>
            <a:ext cx="3852000" cy="3240000"/>
          </a:xfrm>
          <a:prstGeom prst="rect">
            <a:avLst/>
          </a:prstGeom>
        </p:spPr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26203848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2" name="Picture Placeholder 22"/>
          <p:cNvSpPr>
            <a:spLocks noGrp="1"/>
          </p:cNvSpPr>
          <p:nvPr>
            <p:ph type="pic" sz="quarter" idx="14"/>
          </p:nvPr>
        </p:nvSpPr>
        <p:spPr>
          <a:xfrm>
            <a:off x="447675" y="1083750"/>
            <a:ext cx="2685716" cy="1764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447675" y="2910675"/>
            <a:ext cx="2685716" cy="1764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4" name="Picture Placeholder 22"/>
          <p:cNvSpPr>
            <a:spLocks noGrp="1"/>
          </p:cNvSpPr>
          <p:nvPr>
            <p:ph type="pic" sz="quarter" idx="16"/>
          </p:nvPr>
        </p:nvSpPr>
        <p:spPr>
          <a:xfrm>
            <a:off x="3200066" y="1083750"/>
            <a:ext cx="1984335" cy="359092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7193333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5" name="Picture Placeholder 22"/>
          <p:cNvSpPr>
            <a:spLocks noGrp="1"/>
          </p:cNvSpPr>
          <p:nvPr>
            <p:ph type="pic" sz="quarter" idx="16"/>
          </p:nvPr>
        </p:nvSpPr>
        <p:spPr>
          <a:xfrm>
            <a:off x="3598318" y="1441659"/>
            <a:ext cx="1692000" cy="298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6" name="Picture Placeholder 22"/>
          <p:cNvSpPr>
            <a:spLocks noGrp="1"/>
          </p:cNvSpPr>
          <p:nvPr>
            <p:ph type="pic" sz="quarter" idx="17"/>
          </p:nvPr>
        </p:nvSpPr>
        <p:spPr>
          <a:xfrm>
            <a:off x="5357247" y="1441659"/>
            <a:ext cx="1692000" cy="298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7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7117047" y="1441659"/>
            <a:ext cx="1692000" cy="298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30827054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4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495300" y="1219200"/>
            <a:ext cx="1872000" cy="309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5" name="Picture Placeholder 22"/>
          <p:cNvSpPr>
            <a:spLocks noGrp="1"/>
          </p:cNvSpPr>
          <p:nvPr>
            <p:ph type="pic" sz="quarter" idx="16"/>
          </p:nvPr>
        </p:nvSpPr>
        <p:spPr>
          <a:xfrm>
            <a:off x="2492354" y="1219200"/>
            <a:ext cx="1872000" cy="309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6" name="Picture Placeholder 22"/>
          <p:cNvSpPr>
            <a:spLocks noGrp="1"/>
          </p:cNvSpPr>
          <p:nvPr>
            <p:ph type="pic" sz="quarter" idx="17"/>
          </p:nvPr>
        </p:nvSpPr>
        <p:spPr>
          <a:xfrm>
            <a:off x="4498933" y="1219200"/>
            <a:ext cx="1872000" cy="309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7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6496858" y="1219200"/>
            <a:ext cx="1872000" cy="309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6647252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41985" y="1397556"/>
            <a:ext cx="1476000" cy="1476000"/>
          </a:xfrm>
          <a:prstGeom prst="ellipse">
            <a:avLst/>
          </a:prstGeom>
          <a:ln w="15875"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762250" y="1397556"/>
            <a:ext cx="1476000" cy="1476000"/>
          </a:xfrm>
          <a:prstGeom prst="ellipse">
            <a:avLst/>
          </a:prstGeom>
          <a:ln w="15875">
            <a:solidFill>
              <a:schemeClr val="accent2"/>
            </a:solidFill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905375" y="1397556"/>
            <a:ext cx="1476000" cy="1476000"/>
          </a:xfrm>
          <a:prstGeom prst="ellipse">
            <a:avLst/>
          </a:prstGeom>
          <a:ln w="15875">
            <a:solidFill>
              <a:schemeClr val="accent3"/>
            </a:solidFill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7047870" y="1397556"/>
            <a:ext cx="1476000" cy="1476000"/>
          </a:xfrm>
          <a:prstGeom prst="ellipse">
            <a:avLst/>
          </a:prstGeom>
          <a:ln w="15875">
            <a:solidFill>
              <a:schemeClr val="accent4"/>
            </a:solidFill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238334045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41985" y="1416606"/>
            <a:ext cx="1476000" cy="1476000"/>
          </a:xfrm>
          <a:prstGeom prst="rect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762250" y="1416606"/>
            <a:ext cx="1476000" cy="1476000"/>
          </a:xfrm>
          <a:prstGeom prst="rect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905375" y="1416606"/>
            <a:ext cx="1476000" cy="1476000"/>
          </a:xfrm>
          <a:prstGeom prst="rect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7047870" y="1416606"/>
            <a:ext cx="1476000" cy="1476000"/>
          </a:xfrm>
          <a:prstGeom prst="rect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15899120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27685" y="1349931"/>
            <a:ext cx="1404000" cy="1404000"/>
          </a:xfrm>
          <a:prstGeom prst="rect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800600" y="1349931"/>
            <a:ext cx="1404000" cy="1404000"/>
          </a:xfrm>
          <a:prstGeom prst="rect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34242492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85774" y="1333620"/>
            <a:ext cx="1876425" cy="314312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36613869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85775" y="1460500"/>
            <a:ext cx="2844000" cy="28440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14052735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03860" y="1460500"/>
            <a:ext cx="2700000" cy="2700000"/>
          </a:xfrm>
          <a:prstGeom prst="ellipse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633004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60762" y="1259119"/>
            <a:ext cx="1980000" cy="1980000"/>
          </a:xfrm>
          <a:prstGeom prst="ellipse">
            <a:avLst/>
          </a:prstGeom>
        </p:spPr>
      </p:sp>
      <p:sp>
        <p:nvSpPr>
          <p:cNvPr id="1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00575" y="1282101"/>
            <a:ext cx="1980000" cy="1980000"/>
          </a:xfrm>
          <a:prstGeom prst="ellipse">
            <a:avLst/>
          </a:prstGeom>
        </p:spPr>
      </p:sp>
      <p:sp>
        <p:nvSpPr>
          <p:cNvPr id="1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640388" y="1282101"/>
            <a:ext cx="1980000" cy="1980000"/>
          </a:xfrm>
          <a:prstGeom prst="ellipse">
            <a:avLst/>
          </a:prstGeom>
        </p:spPr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18656976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582000" y="1282101"/>
            <a:ext cx="1980000" cy="1980000"/>
          </a:xfrm>
          <a:prstGeom prst="ellips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6753513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5C350A46-3F17-4217-B0B4-E226EFF93357}" type="datetime1">
              <a:rPr lang="id-ID" smtClean="0"/>
              <a:pPr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3"/>
          </p:nvPr>
        </p:nvSpPr>
        <p:spPr>
          <a:xfrm>
            <a:off x="3942000" y="2193443"/>
            <a:ext cx="1260000" cy="1260000"/>
          </a:xfrm>
          <a:prstGeom prst="ellips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id-ID"/>
          </a:p>
        </p:txBody>
      </p:sp>
      <p:sp>
        <p:nvSpPr>
          <p:cNvPr id="38" name="Picture Placeholder 10"/>
          <p:cNvSpPr>
            <a:spLocks noGrp="1"/>
          </p:cNvSpPr>
          <p:nvPr>
            <p:ph type="pic" sz="quarter" idx="24"/>
          </p:nvPr>
        </p:nvSpPr>
        <p:spPr>
          <a:xfrm>
            <a:off x="5905053" y="1586132"/>
            <a:ext cx="1008000" cy="1008000"/>
          </a:xfrm>
          <a:prstGeom prst="ellips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39" name="Picture Placeholder 10"/>
          <p:cNvSpPr>
            <a:spLocks noGrp="1"/>
          </p:cNvSpPr>
          <p:nvPr>
            <p:ph type="pic" sz="quarter" idx="25"/>
          </p:nvPr>
        </p:nvSpPr>
        <p:spPr>
          <a:xfrm>
            <a:off x="5905053" y="3054122"/>
            <a:ext cx="1008000" cy="1008000"/>
          </a:xfrm>
          <a:prstGeom prst="ellips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0" name="Picture Placeholder 10"/>
          <p:cNvSpPr>
            <a:spLocks noGrp="1"/>
          </p:cNvSpPr>
          <p:nvPr>
            <p:ph type="pic" sz="quarter" idx="26"/>
          </p:nvPr>
        </p:nvSpPr>
        <p:spPr>
          <a:xfrm>
            <a:off x="2251405" y="1586132"/>
            <a:ext cx="1008000" cy="1008000"/>
          </a:xfrm>
          <a:prstGeom prst="ellips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1" name="Picture Placeholder 10"/>
          <p:cNvSpPr>
            <a:spLocks noGrp="1"/>
          </p:cNvSpPr>
          <p:nvPr>
            <p:ph type="pic" sz="quarter" idx="27"/>
          </p:nvPr>
        </p:nvSpPr>
        <p:spPr>
          <a:xfrm>
            <a:off x="2251405" y="3054122"/>
            <a:ext cx="1008000" cy="1008000"/>
          </a:xfrm>
          <a:prstGeom prst="ellips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2" name="Picture Placeholder 10"/>
          <p:cNvSpPr>
            <a:spLocks noGrp="1"/>
          </p:cNvSpPr>
          <p:nvPr>
            <p:ph type="pic" sz="quarter" idx="28"/>
          </p:nvPr>
        </p:nvSpPr>
        <p:spPr>
          <a:xfrm>
            <a:off x="774654" y="1274293"/>
            <a:ext cx="720000" cy="720000"/>
          </a:xfrm>
          <a:prstGeom prst="ellips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3" name="Picture Placeholder 10"/>
          <p:cNvSpPr>
            <a:spLocks noGrp="1"/>
          </p:cNvSpPr>
          <p:nvPr>
            <p:ph type="pic" sz="quarter" idx="29"/>
          </p:nvPr>
        </p:nvSpPr>
        <p:spPr>
          <a:xfrm>
            <a:off x="767397" y="2187961"/>
            <a:ext cx="720000" cy="720000"/>
          </a:xfrm>
          <a:prstGeom prst="ellips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54" name="Picture Placeholder 10"/>
          <p:cNvSpPr>
            <a:spLocks noGrp="1"/>
          </p:cNvSpPr>
          <p:nvPr>
            <p:ph type="pic" sz="quarter" idx="31"/>
          </p:nvPr>
        </p:nvSpPr>
        <p:spPr>
          <a:xfrm>
            <a:off x="767397" y="3665763"/>
            <a:ext cx="720000" cy="720000"/>
          </a:xfrm>
          <a:prstGeom prst="ellips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73" name="Picture Placeholder 10"/>
          <p:cNvSpPr>
            <a:spLocks noGrp="1"/>
          </p:cNvSpPr>
          <p:nvPr>
            <p:ph type="pic" sz="quarter" idx="34"/>
          </p:nvPr>
        </p:nvSpPr>
        <p:spPr>
          <a:xfrm>
            <a:off x="7688432" y="1269604"/>
            <a:ext cx="720000" cy="720000"/>
          </a:xfrm>
          <a:prstGeom prst="ellips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74" name="Picture Placeholder 10"/>
          <p:cNvSpPr>
            <a:spLocks noGrp="1"/>
          </p:cNvSpPr>
          <p:nvPr>
            <p:ph type="pic" sz="quarter" idx="35"/>
          </p:nvPr>
        </p:nvSpPr>
        <p:spPr>
          <a:xfrm>
            <a:off x="7688432" y="2183272"/>
            <a:ext cx="720000" cy="720000"/>
          </a:xfrm>
          <a:prstGeom prst="ellips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78" name="Picture Placeholder 10"/>
          <p:cNvSpPr>
            <a:spLocks noGrp="1"/>
          </p:cNvSpPr>
          <p:nvPr>
            <p:ph type="pic" sz="quarter" idx="36"/>
          </p:nvPr>
        </p:nvSpPr>
        <p:spPr>
          <a:xfrm>
            <a:off x="7688432" y="3661074"/>
            <a:ext cx="720000" cy="720000"/>
          </a:xfrm>
          <a:prstGeom prst="ellips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5938984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2153073" y="1320377"/>
            <a:ext cx="504000" cy="504000"/>
          </a:xfr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700"/>
            </a:lvl1pPr>
          </a:lstStyle>
          <a:p>
            <a:endParaRPr lang="id-ID"/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1276988" y="2207123"/>
            <a:ext cx="504000" cy="504000"/>
          </a:xfr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700"/>
            </a:lvl1pPr>
          </a:lstStyle>
          <a:p>
            <a:endParaRPr lang="id-ID"/>
          </a:p>
        </p:txBody>
      </p:sp>
      <p:sp>
        <p:nvSpPr>
          <p:cNvPr id="11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643361" y="3092354"/>
            <a:ext cx="504000" cy="504000"/>
          </a:xfr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700"/>
            </a:lvl1pPr>
          </a:lstStyle>
          <a:p>
            <a:endParaRPr lang="id-ID"/>
          </a:p>
        </p:txBody>
      </p:sp>
      <p:sp>
        <p:nvSpPr>
          <p:cNvPr id="12" name="Picture Placeholder 15"/>
          <p:cNvSpPr>
            <a:spLocks noGrp="1"/>
          </p:cNvSpPr>
          <p:nvPr>
            <p:ph type="pic" sz="quarter" idx="17"/>
          </p:nvPr>
        </p:nvSpPr>
        <p:spPr>
          <a:xfrm>
            <a:off x="2151914" y="3092354"/>
            <a:ext cx="504000" cy="504000"/>
          </a:xfr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700"/>
            </a:lvl1pPr>
          </a:lstStyle>
          <a:p>
            <a:endParaRPr lang="id-ID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9"/>
          </p:nvPr>
        </p:nvSpPr>
        <p:spPr>
          <a:xfrm>
            <a:off x="3660467" y="3092354"/>
            <a:ext cx="504000" cy="504000"/>
          </a:xfr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700"/>
            </a:lvl1pPr>
          </a:lstStyle>
          <a:p>
            <a:endParaRPr lang="id-ID"/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20"/>
          </p:nvPr>
        </p:nvSpPr>
        <p:spPr>
          <a:xfrm>
            <a:off x="955046" y="3977538"/>
            <a:ext cx="504000" cy="504000"/>
          </a:xfr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700"/>
            </a:lvl1pPr>
          </a:lstStyle>
          <a:p>
            <a:endParaRPr lang="id-ID"/>
          </a:p>
        </p:txBody>
      </p:sp>
      <p:sp>
        <p:nvSpPr>
          <p:cNvPr id="19" name="Picture Placeholder 15"/>
          <p:cNvSpPr>
            <a:spLocks noGrp="1"/>
          </p:cNvSpPr>
          <p:nvPr>
            <p:ph type="pic" sz="quarter" idx="21"/>
          </p:nvPr>
        </p:nvSpPr>
        <p:spPr>
          <a:xfrm>
            <a:off x="2463599" y="3977538"/>
            <a:ext cx="504000" cy="504000"/>
          </a:xfr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700"/>
            </a:lvl1pPr>
          </a:lstStyle>
          <a:p>
            <a:endParaRPr lang="id-ID"/>
          </a:p>
        </p:txBody>
      </p:sp>
      <p:sp>
        <p:nvSpPr>
          <p:cNvPr id="20" name="Picture Placeholder 15"/>
          <p:cNvSpPr>
            <a:spLocks noGrp="1"/>
          </p:cNvSpPr>
          <p:nvPr>
            <p:ph type="pic" sz="quarter" idx="22"/>
          </p:nvPr>
        </p:nvSpPr>
        <p:spPr>
          <a:xfrm>
            <a:off x="3972152" y="3977538"/>
            <a:ext cx="504000" cy="504000"/>
          </a:xfr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700"/>
            </a:lvl1pPr>
          </a:lstStyle>
          <a:p>
            <a:endParaRPr lang="id-ID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305633864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974849" y="1423859"/>
            <a:ext cx="622082" cy="622081"/>
          </a:xfrm>
          <a:prstGeom prst="roundRect">
            <a:avLst/>
          </a:prstGeo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41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974849" y="2556036"/>
            <a:ext cx="622082" cy="622081"/>
          </a:xfrm>
          <a:prstGeom prst="roundRect">
            <a:avLst/>
          </a:prstGeo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42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974849" y="3691836"/>
            <a:ext cx="622082" cy="622081"/>
          </a:xfrm>
          <a:prstGeom prst="roundRect">
            <a:avLst/>
          </a:prstGeo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43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6505574" y="1353274"/>
            <a:ext cx="558801" cy="558800"/>
          </a:xfrm>
          <a:prstGeom prst="roundRect">
            <a:avLst/>
          </a:prstGeo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44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505574" y="2147440"/>
            <a:ext cx="558801" cy="558800"/>
          </a:xfrm>
          <a:prstGeom prst="roundRect">
            <a:avLst/>
          </a:prstGeo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45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6505574" y="2913700"/>
            <a:ext cx="558801" cy="558800"/>
          </a:xfrm>
          <a:prstGeom prst="roundRect">
            <a:avLst/>
          </a:prstGeo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46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6505574" y="3707866"/>
            <a:ext cx="558801" cy="558800"/>
          </a:xfrm>
          <a:prstGeom prst="roundRect">
            <a:avLst/>
          </a:prstGeom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16136985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4068000" y="1045137"/>
            <a:ext cx="1008000" cy="1008000"/>
          </a:xfrm>
          <a:prstGeom prst="ellipse">
            <a:avLst/>
          </a:prstGeom>
          <a:ln w="22225"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2815038" y="2246016"/>
            <a:ext cx="1008000" cy="1008000"/>
          </a:xfrm>
          <a:prstGeom prst="ellipse">
            <a:avLst/>
          </a:prstGeom>
          <a:ln w="22225">
            <a:solidFill>
              <a:schemeClr val="accent3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5248453" y="2246015"/>
            <a:ext cx="1008000" cy="1008000"/>
          </a:xfrm>
          <a:prstGeom prst="ellipse">
            <a:avLst/>
          </a:prstGeom>
          <a:ln w="22225">
            <a:solidFill>
              <a:schemeClr val="accent4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84798" y="2246015"/>
            <a:ext cx="1008000" cy="1008000"/>
          </a:xfrm>
          <a:prstGeom prst="ellipse">
            <a:avLst/>
          </a:prstGeom>
          <a:ln w="22225">
            <a:solidFill>
              <a:schemeClr val="accent2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2815038" y="3531666"/>
            <a:ext cx="1008000" cy="1008000"/>
          </a:xfrm>
          <a:prstGeom prst="ellipse">
            <a:avLst/>
          </a:prstGeom>
          <a:ln w="22225">
            <a:solidFill>
              <a:schemeClr val="accent3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18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5248453" y="3531665"/>
            <a:ext cx="1008000" cy="1008000"/>
          </a:xfrm>
          <a:prstGeom prst="ellipse">
            <a:avLst/>
          </a:prstGeom>
          <a:ln w="22225">
            <a:solidFill>
              <a:schemeClr val="accent4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384798" y="3531665"/>
            <a:ext cx="1008000" cy="1008000"/>
          </a:xfrm>
          <a:prstGeom prst="ellipse">
            <a:avLst/>
          </a:prstGeom>
          <a:ln w="22225">
            <a:solidFill>
              <a:schemeClr val="accent2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20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7688483" y="2246015"/>
            <a:ext cx="1008000" cy="1008000"/>
          </a:xfrm>
          <a:prstGeom prst="ellipse">
            <a:avLst/>
          </a:prstGeom>
          <a:ln w="22225">
            <a:solidFill>
              <a:schemeClr val="accent5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21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7688483" y="3531665"/>
            <a:ext cx="1008000" cy="1008000"/>
          </a:xfrm>
          <a:prstGeom prst="ellipse">
            <a:avLst/>
          </a:prstGeom>
          <a:ln w="22225">
            <a:solidFill>
              <a:schemeClr val="accent5"/>
            </a:solidFill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id-ID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4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23313125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277674" y="1259119"/>
            <a:ext cx="2520000" cy="1980000"/>
          </a:xfrm>
          <a:prstGeom prst="rect">
            <a:avLst/>
          </a:prstGeom>
        </p:spPr>
      </p:sp>
      <p:sp>
        <p:nvSpPr>
          <p:cNvPr id="1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317487" y="1282101"/>
            <a:ext cx="2520000" cy="1980000"/>
          </a:xfrm>
          <a:prstGeom prst="rect">
            <a:avLst/>
          </a:prstGeom>
        </p:spPr>
      </p:sp>
      <p:sp>
        <p:nvSpPr>
          <p:cNvPr id="1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357300" y="1282101"/>
            <a:ext cx="2520000" cy="1980000"/>
          </a:xfrm>
          <a:prstGeom prst="rect">
            <a:avLst/>
          </a:prstGeom>
        </p:spPr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41384351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546735" y="1304925"/>
            <a:ext cx="1440000" cy="1440000"/>
          </a:xfrm>
          <a:prstGeom prst="ellipse">
            <a:avLst/>
          </a:prstGeom>
          <a:ln w="22225">
            <a:solidFill>
              <a:schemeClr val="accent1"/>
            </a:solidFill>
          </a:ln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546735" y="2966504"/>
            <a:ext cx="1440000" cy="1440000"/>
          </a:xfrm>
          <a:prstGeom prst="ellipse">
            <a:avLst/>
          </a:prstGeom>
          <a:ln w="22225">
            <a:solidFill>
              <a:schemeClr val="accent1"/>
            </a:solidFill>
          </a:ln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8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4611534" y="1304925"/>
            <a:ext cx="1440000" cy="1440000"/>
          </a:xfrm>
          <a:prstGeom prst="ellipse">
            <a:avLst/>
          </a:prstGeom>
          <a:ln w="22225">
            <a:solidFill>
              <a:schemeClr val="accent1"/>
            </a:solidFill>
          </a:ln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20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4611534" y="2966504"/>
            <a:ext cx="1440000" cy="1440000"/>
          </a:xfrm>
          <a:prstGeom prst="ellipse">
            <a:avLst/>
          </a:prstGeom>
          <a:ln w="22225">
            <a:solidFill>
              <a:schemeClr val="accent1"/>
            </a:solidFill>
          </a:ln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20708038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546735" y="1304925"/>
            <a:ext cx="1440000" cy="1440000"/>
          </a:xfrm>
          <a:prstGeom prst="ellipse">
            <a:avLst/>
          </a:prstGeom>
          <a:ln w="22225">
            <a:solidFill>
              <a:schemeClr val="accent1"/>
            </a:solidFill>
          </a:ln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546735" y="2966504"/>
            <a:ext cx="1440000" cy="1440000"/>
          </a:xfrm>
          <a:prstGeom prst="ellipse">
            <a:avLst/>
          </a:prstGeom>
          <a:ln w="22225">
            <a:solidFill>
              <a:schemeClr val="accent1"/>
            </a:solidFill>
          </a:ln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40493407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672729" y="2880281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711974" y="2880281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 flipH="1">
            <a:off x="2672729" y="1315947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1"/>
          </p:nvPr>
        </p:nvSpPr>
        <p:spPr>
          <a:xfrm flipH="1">
            <a:off x="6711974" y="1315947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36286993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542925" y="1190625"/>
            <a:ext cx="1620000" cy="24120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4661064" y="1190625"/>
            <a:ext cx="1620000" cy="24120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15263946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57894" y="2880281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691779" y="2880281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525664" y="2880281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359549" y="2880281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8"/>
          </p:nvPr>
        </p:nvSpPr>
        <p:spPr>
          <a:xfrm flipH="1">
            <a:off x="857894" y="1315947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/>
          </p:nvPr>
        </p:nvSpPr>
        <p:spPr>
          <a:xfrm flipH="1">
            <a:off x="2691779" y="1315947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0"/>
          </p:nvPr>
        </p:nvSpPr>
        <p:spPr>
          <a:xfrm flipH="1">
            <a:off x="4525664" y="1315947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1"/>
          </p:nvPr>
        </p:nvSpPr>
        <p:spPr>
          <a:xfrm flipH="1">
            <a:off x="6359549" y="1315947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23124219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329954" y="2883456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059064" y="2883456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778649" y="2883456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/>
          </p:nvPr>
        </p:nvSpPr>
        <p:spPr>
          <a:xfrm flipH="1">
            <a:off x="3329954" y="1414372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0"/>
          </p:nvPr>
        </p:nvSpPr>
        <p:spPr>
          <a:xfrm flipH="1">
            <a:off x="5059064" y="1414372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1"/>
          </p:nvPr>
        </p:nvSpPr>
        <p:spPr>
          <a:xfrm flipH="1">
            <a:off x="6778649" y="1414372"/>
            <a:ext cx="2096130" cy="1476000"/>
          </a:xfrm>
          <a:prstGeom prst="parallelogram">
            <a:avLst/>
          </a:prstGeom>
          <a:ln w="15875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4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244053467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27"/>
          <p:cNvSpPr>
            <a:spLocks noGrp="1"/>
          </p:cNvSpPr>
          <p:nvPr>
            <p:ph type="pic" sz="quarter" idx="14"/>
          </p:nvPr>
        </p:nvSpPr>
        <p:spPr>
          <a:xfrm>
            <a:off x="514349" y="1881440"/>
            <a:ext cx="1044000" cy="1044000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JM"/>
          </a:p>
        </p:txBody>
      </p:sp>
      <p:sp>
        <p:nvSpPr>
          <p:cNvPr id="17" name="Picture Placeholder 27"/>
          <p:cNvSpPr>
            <a:spLocks noGrp="1"/>
          </p:cNvSpPr>
          <p:nvPr>
            <p:ph type="pic" sz="quarter" idx="15"/>
          </p:nvPr>
        </p:nvSpPr>
        <p:spPr>
          <a:xfrm>
            <a:off x="514349" y="3347894"/>
            <a:ext cx="1044000" cy="1044000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JM"/>
          </a:p>
        </p:txBody>
      </p:sp>
      <p:sp>
        <p:nvSpPr>
          <p:cNvPr id="18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4589890" y="3347894"/>
            <a:ext cx="1044000" cy="1044000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JM"/>
          </a:p>
        </p:txBody>
      </p:sp>
      <p:sp>
        <p:nvSpPr>
          <p:cNvPr id="19" name="Picture Placeholder 27"/>
          <p:cNvSpPr>
            <a:spLocks noGrp="1"/>
          </p:cNvSpPr>
          <p:nvPr>
            <p:ph type="pic" sz="quarter" idx="17"/>
          </p:nvPr>
        </p:nvSpPr>
        <p:spPr>
          <a:xfrm>
            <a:off x="4589890" y="1881440"/>
            <a:ext cx="1044000" cy="1044000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JM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7886700" cy="6715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</p:spTree>
    <p:extLst>
      <p:ext uri="{BB962C8B-B14F-4D97-AF65-F5344CB8AC3E}">
        <p14:creationId xmlns:p14="http://schemas.microsoft.com/office/powerpoint/2010/main" val="2945731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0" y="642750"/>
            <a:ext cx="4268005" cy="67151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350A46-3F17-4217-B0B4-E226EFF93357}" type="datetime1">
              <a:rPr lang="id-ID" smtClean="0"/>
              <a:t>28/08/2023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238124" y="460279"/>
            <a:ext cx="248049" cy="298642"/>
            <a:chOff x="7767638" y="2651126"/>
            <a:chExt cx="560388" cy="674686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7767638" y="2651126"/>
              <a:ext cx="560388" cy="449262"/>
            </a:xfrm>
            <a:custGeom>
              <a:avLst/>
              <a:gdLst>
                <a:gd name="T0" fmla="*/ 0 w 353"/>
                <a:gd name="T1" fmla="*/ 0 h 283"/>
                <a:gd name="T2" fmla="*/ 282 w 353"/>
                <a:gd name="T3" fmla="*/ 283 h 283"/>
                <a:gd name="T4" fmla="*/ 353 w 353"/>
                <a:gd name="T5" fmla="*/ 212 h 283"/>
                <a:gd name="T6" fmla="*/ 141 w 353"/>
                <a:gd name="T7" fmla="*/ 0 h 283"/>
                <a:gd name="T8" fmla="*/ 0 w 353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0"/>
                  </a:moveTo>
                  <a:lnTo>
                    <a:pt x="282" y="283"/>
                  </a:lnTo>
                  <a:lnTo>
                    <a:pt x="353" y="212"/>
                  </a:lnTo>
                  <a:lnTo>
                    <a:pt x="1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7767638" y="2876550"/>
              <a:ext cx="560388" cy="449262"/>
            </a:xfrm>
            <a:custGeom>
              <a:avLst/>
              <a:gdLst>
                <a:gd name="T0" fmla="*/ 0 w 353"/>
                <a:gd name="T1" fmla="*/ 283 h 283"/>
                <a:gd name="T2" fmla="*/ 282 w 353"/>
                <a:gd name="T3" fmla="*/ 0 h 283"/>
                <a:gd name="T4" fmla="*/ 353 w 353"/>
                <a:gd name="T5" fmla="*/ 71 h 283"/>
                <a:gd name="T6" fmla="*/ 141 w 353"/>
                <a:gd name="T7" fmla="*/ 283 h 283"/>
                <a:gd name="T8" fmla="*/ 0 w 35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83">
                  <a:moveTo>
                    <a:pt x="0" y="283"/>
                  </a:moveTo>
                  <a:lnTo>
                    <a:pt x="282" y="0"/>
                  </a:lnTo>
                  <a:lnTo>
                    <a:pt x="353" y="71"/>
                  </a:lnTo>
                  <a:lnTo>
                    <a:pt x="141" y="283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4366261" cy="5143500"/>
          </a:xfrm>
          <a:custGeom>
            <a:avLst/>
            <a:gdLst>
              <a:gd name="connsiteX0" fmla="*/ 0 w 4498816"/>
              <a:gd name="connsiteY0" fmla="*/ 0 h 5143500"/>
              <a:gd name="connsiteX1" fmla="*/ 4041934 w 4498816"/>
              <a:gd name="connsiteY1" fmla="*/ 0 h 5143500"/>
              <a:gd name="connsiteX2" fmla="*/ 4098925 w 4498816"/>
              <a:gd name="connsiteY2" fmla="*/ 0 h 5143500"/>
              <a:gd name="connsiteX3" fmla="*/ 4270375 w 4498816"/>
              <a:gd name="connsiteY3" fmla="*/ 0 h 5143500"/>
              <a:gd name="connsiteX4" fmla="*/ 4498816 w 4498816"/>
              <a:gd name="connsiteY4" fmla="*/ 2571750 h 5143500"/>
              <a:gd name="connsiteX5" fmla="*/ 4270375 w 4498816"/>
              <a:gd name="connsiteY5" fmla="*/ 5143500 h 5143500"/>
              <a:gd name="connsiteX6" fmla="*/ 4098925 w 4498816"/>
              <a:gd name="connsiteY6" fmla="*/ 5143500 h 5143500"/>
              <a:gd name="connsiteX7" fmla="*/ 4041934 w 4498816"/>
              <a:gd name="connsiteY7" fmla="*/ 5143500 h 5143500"/>
              <a:gd name="connsiteX8" fmla="*/ 0 w 4498816"/>
              <a:gd name="connsiteY8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8816" h="5143500">
                <a:moveTo>
                  <a:pt x="0" y="0"/>
                </a:moveTo>
                <a:lnTo>
                  <a:pt x="4041934" y="0"/>
                </a:lnTo>
                <a:lnTo>
                  <a:pt x="4098925" y="0"/>
                </a:lnTo>
                <a:lnTo>
                  <a:pt x="4270375" y="0"/>
                </a:lnTo>
                <a:lnTo>
                  <a:pt x="4498816" y="2571750"/>
                </a:lnTo>
                <a:lnTo>
                  <a:pt x="4270375" y="5143500"/>
                </a:lnTo>
                <a:lnTo>
                  <a:pt x="4098925" y="5143500"/>
                </a:lnTo>
                <a:lnTo>
                  <a:pt x="4041934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5726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17A23F2-FD17-47C5-BA17-FC90E60246D6}" type="datetime1">
              <a:rPr lang="id-ID" smtClean="0"/>
              <a:t>28/08/2023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044673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8125" y="864394"/>
            <a:ext cx="462915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76275" y="1362075"/>
            <a:ext cx="1943100" cy="1943100"/>
          </a:xfrm>
          <a:prstGeom prst="ellipse">
            <a:avLst/>
          </a:prstGeom>
          <a:ln w="25400">
            <a:solidFill>
              <a:schemeClr val="bg2"/>
            </a:solidFill>
          </a:ln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036121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6576863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98514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1531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5608180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676649"/>
          </a:xfrm>
        </p:spPr>
        <p:txBody>
          <a:bodyPr/>
          <a:lstStyle/>
          <a:p>
            <a:endParaRPr lang="id-ID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8438372" y="4679548"/>
            <a:ext cx="402431" cy="325653"/>
            <a:chOff x="8438372" y="202798"/>
            <a:chExt cx="402431" cy="325653"/>
          </a:xfrm>
        </p:grpSpPr>
        <p:sp>
          <p:nvSpPr>
            <p:cNvPr id="17" name="Chevron 16"/>
            <p:cNvSpPr/>
            <p:nvPr userDrawn="1"/>
          </p:nvSpPr>
          <p:spPr>
            <a:xfrm>
              <a:off x="8438372" y="202798"/>
              <a:ext cx="402431" cy="325653"/>
            </a:xfrm>
            <a:prstGeom prst="chevron">
              <a:avLst>
                <a:gd name="adj" fmla="val 2429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8" name="Freeform 17"/>
            <p:cNvSpPr/>
            <p:nvPr userDrawn="1"/>
          </p:nvSpPr>
          <p:spPr>
            <a:xfrm>
              <a:off x="8439169" y="368906"/>
              <a:ext cx="400836" cy="159544"/>
            </a:xfrm>
            <a:custGeom>
              <a:avLst/>
              <a:gdLst>
                <a:gd name="connsiteX0" fmla="*/ 77535 w 400836"/>
                <a:gd name="connsiteY0" fmla="*/ 0 h 159544"/>
                <a:gd name="connsiteX1" fmla="*/ 400836 w 400836"/>
                <a:gd name="connsiteY1" fmla="*/ 0 h 159544"/>
                <a:gd name="connsiteX2" fmla="*/ 323301 w 400836"/>
                <a:gd name="connsiteY2" fmla="*/ 159544 h 159544"/>
                <a:gd name="connsiteX3" fmla="*/ 0 w 400836"/>
                <a:gd name="connsiteY3" fmla="*/ 159544 h 15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836" h="159544">
                  <a:moveTo>
                    <a:pt x="77535" y="0"/>
                  </a:moveTo>
                  <a:lnTo>
                    <a:pt x="400836" y="0"/>
                  </a:lnTo>
                  <a:lnTo>
                    <a:pt x="323301" y="159544"/>
                  </a:lnTo>
                  <a:lnTo>
                    <a:pt x="0" y="159544"/>
                  </a:lnTo>
                  <a:close/>
                </a:path>
              </a:pathLst>
            </a:custGeom>
            <a:solidFill>
              <a:schemeClr val="accent1">
                <a:lumMod val="75000"/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</p:grpSp>
      <p:sp>
        <p:nvSpPr>
          <p:cNvPr id="19" name="Slide Number Placeholder 3"/>
          <p:cNvSpPr txBox="1">
            <a:spLocks/>
          </p:cNvSpPr>
          <p:nvPr userDrawn="1"/>
        </p:nvSpPr>
        <p:spPr>
          <a:xfrm>
            <a:off x="8475279" y="4705452"/>
            <a:ext cx="3714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ctr" defTabSz="685800" rtl="0" eaLnBrk="1" latinLnBrk="0" hangingPunct="1"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497D4-CBBE-4892-ABDA-4C92B62757A6}" type="slidenum">
              <a:rPr lang="id-ID" smtClean="0"/>
              <a:pPr/>
              <a:t>‹Nr.›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662699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285548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8350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 9"/>
          <p:cNvSpPr>
            <a:spLocks/>
          </p:cNvSpPr>
          <p:nvPr userDrawn="1"/>
        </p:nvSpPr>
        <p:spPr bwMode="auto">
          <a:xfrm flipH="1">
            <a:off x="1562777" y="3558778"/>
            <a:ext cx="7617735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Freihandform 10"/>
          <p:cNvSpPr>
            <a:spLocks/>
          </p:cNvSpPr>
          <p:nvPr userDrawn="1"/>
        </p:nvSpPr>
        <p:spPr bwMode="auto">
          <a:xfrm rot="10800000">
            <a:off x="1554923" y="5316"/>
            <a:ext cx="416920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58502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2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31.xml"/><Relationship Id="rId34" Type="http://schemas.openxmlformats.org/officeDocument/2006/relationships/slideLayout" Target="../slideLayouts/slideLayout44.xml"/><Relationship Id="rId42" Type="http://schemas.openxmlformats.org/officeDocument/2006/relationships/slideLayout" Target="../slideLayouts/slideLayout52.xml"/><Relationship Id="rId47" Type="http://schemas.openxmlformats.org/officeDocument/2006/relationships/slideLayout" Target="../slideLayouts/slideLayout57.xml"/><Relationship Id="rId50" Type="http://schemas.openxmlformats.org/officeDocument/2006/relationships/slideLayout" Target="../slideLayouts/slideLayout60.xml"/><Relationship Id="rId55" Type="http://schemas.openxmlformats.org/officeDocument/2006/relationships/slideLayout" Target="../slideLayouts/slideLayout65.xml"/><Relationship Id="rId63" Type="http://schemas.openxmlformats.org/officeDocument/2006/relationships/slideLayout" Target="../slideLayouts/slideLayout73.xml"/><Relationship Id="rId68" Type="http://schemas.openxmlformats.org/officeDocument/2006/relationships/image" Target="../media/image1.jpg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9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34.xml"/><Relationship Id="rId32" Type="http://schemas.openxmlformats.org/officeDocument/2006/relationships/slideLayout" Target="../slideLayouts/slideLayout42.xml"/><Relationship Id="rId37" Type="http://schemas.openxmlformats.org/officeDocument/2006/relationships/slideLayout" Target="../slideLayouts/slideLayout47.xml"/><Relationship Id="rId40" Type="http://schemas.openxmlformats.org/officeDocument/2006/relationships/slideLayout" Target="../slideLayouts/slideLayout50.xml"/><Relationship Id="rId45" Type="http://schemas.openxmlformats.org/officeDocument/2006/relationships/slideLayout" Target="../slideLayouts/slideLayout55.xml"/><Relationship Id="rId53" Type="http://schemas.openxmlformats.org/officeDocument/2006/relationships/slideLayout" Target="../slideLayouts/slideLayout63.xml"/><Relationship Id="rId58" Type="http://schemas.openxmlformats.org/officeDocument/2006/relationships/slideLayout" Target="../slideLayouts/slideLayout68.xml"/><Relationship Id="rId66" Type="http://schemas.openxmlformats.org/officeDocument/2006/relationships/slideLayout" Target="../slideLayouts/slideLayout76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23" Type="http://schemas.openxmlformats.org/officeDocument/2006/relationships/slideLayout" Target="../slideLayouts/slideLayout33.xml"/><Relationship Id="rId28" Type="http://schemas.openxmlformats.org/officeDocument/2006/relationships/slideLayout" Target="../slideLayouts/slideLayout38.xml"/><Relationship Id="rId36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59.xml"/><Relationship Id="rId57" Type="http://schemas.openxmlformats.org/officeDocument/2006/relationships/slideLayout" Target="../slideLayouts/slideLayout67.xml"/><Relationship Id="rId61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54.xml"/><Relationship Id="rId52" Type="http://schemas.openxmlformats.org/officeDocument/2006/relationships/slideLayout" Target="../slideLayouts/slideLayout62.xml"/><Relationship Id="rId60" Type="http://schemas.openxmlformats.org/officeDocument/2006/relationships/slideLayout" Target="../slideLayouts/slideLayout70.xml"/><Relationship Id="rId65" Type="http://schemas.openxmlformats.org/officeDocument/2006/relationships/slideLayout" Target="../slideLayouts/slideLayout75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slideLayout" Target="../slideLayouts/slideLayout32.xml"/><Relationship Id="rId27" Type="http://schemas.openxmlformats.org/officeDocument/2006/relationships/slideLayout" Target="../slideLayouts/slideLayout37.xml"/><Relationship Id="rId30" Type="http://schemas.openxmlformats.org/officeDocument/2006/relationships/slideLayout" Target="../slideLayouts/slideLayout40.xml"/><Relationship Id="rId35" Type="http://schemas.openxmlformats.org/officeDocument/2006/relationships/slideLayout" Target="../slideLayouts/slideLayout45.xml"/><Relationship Id="rId43" Type="http://schemas.openxmlformats.org/officeDocument/2006/relationships/slideLayout" Target="../slideLayouts/slideLayout53.xml"/><Relationship Id="rId48" Type="http://schemas.openxmlformats.org/officeDocument/2006/relationships/slideLayout" Target="../slideLayouts/slideLayout58.xml"/><Relationship Id="rId56" Type="http://schemas.openxmlformats.org/officeDocument/2006/relationships/slideLayout" Target="../slideLayouts/slideLayout66.xml"/><Relationship Id="rId64" Type="http://schemas.openxmlformats.org/officeDocument/2006/relationships/slideLayout" Target="../slideLayouts/slideLayout74.xml"/><Relationship Id="rId8" Type="http://schemas.openxmlformats.org/officeDocument/2006/relationships/slideLayout" Target="../slideLayouts/slideLayout18.xml"/><Relationship Id="rId51" Type="http://schemas.openxmlformats.org/officeDocument/2006/relationships/slideLayout" Target="../slideLayouts/slideLayout61.xml"/><Relationship Id="rId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5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43.xml"/><Relationship Id="rId38" Type="http://schemas.openxmlformats.org/officeDocument/2006/relationships/slideLayout" Target="../slideLayouts/slideLayout48.xml"/><Relationship Id="rId46" Type="http://schemas.openxmlformats.org/officeDocument/2006/relationships/slideLayout" Target="../slideLayouts/slideLayout56.xml"/><Relationship Id="rId59" Type="http://schemas.openxmlformats.org/officeDocument/2006/relationships/slideLayout" Target="../slideLayouts/slideLayout69.xml"/><Relationship Id="rId67" Type="http://schemas.openxmlformats.org/officeDocument/2006/relationships/theme" Target="../theme/theme2.xml"/><Relationship Id="rId20" Type="http://schemas.openxmlformats.org/officeDocument/2006/relationships/slideLayout" Target="../slideLayouts/slideLayout30.xml"/><Relationship Id="rId41" Type="http://schemas.openxmlformats.org/officeDocument/2006/relationships/slideLayout" Target="../slideLayouts/slideLayout51.xml"/><Relationship Id="rId54" Type="http://schemas.openxmlformats.org/officeDocument/2006/relationships/slideLayout" Target="../slideLayouts/slideLayout64.xml"/><Relationship Id="rId62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9360B-7322-4A70-8384-B854D0EB8158}" type="datetime1">
              <a:rPr lang="id-ID" smtClean="0"/>
              <a:t>28/08/2023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497D4-CBBE-4892-ABDA-4C92B62757A6}" type="slidenum">
              <a:rPr lang="id-ID" smtClean="0"/>
              <a:t>‹Nr.›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9002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74" r:id="rId3"/>
    <p:sldLayoutId id="2147483679" r:id="rId4"/>
    <p:sldLayoutId id="2147483682" r:id="rId5"/>
    <p:sldLayoutId id="2147483677" r:id="rId6"/>
    <p:sldLayoutId id="2147483680" r:id="rId7"/>
    <p:sldLayoutId id="2147483676" r:id="rId8"/>
    <p:sldLayoutId id="2147483724" r:id="rId9"/>
    <p:sldLayoutId id="2147483737" r:id="rId10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8438372" y="202798"/>
            <a:ext cx="402431" cy="325653"/>
            <a:chOff x="8438372" y="202798"/>
            <a:chExt cx="402431" cy="325653"/>
          </a:xfrm>
        </p:grpSpPr>
        <p:sp>
          <p:nvSpPr>
            <p:cNvPr id="20" name="Chevron 19"/>
            <p:cNvSpPr/>
            <p:nvPr userDrawn="1"/>
          </p:nvSpPr>
          <p:spPr>
            <a:xfrm>
              <a:off x="8438372" y="202798"/>
              <a:ext cx="402431" cy="325653"/>
            </a:xfrm>
            <a:prstGeom prst="chevron">
              <a:avLst>
                <a:gd name="adj" fmla="val 2429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21" name="Freeform 20"/>
            <p:cNvSpPr/>
            <p:nvPr userDrawn="1"/>
          </p:nvSpPr>
          <p:spPr>
            <a:xfrm>
              <a:off x="8439169" y="368906"/>
              <a:ext cx="400836" cy="159544"/>
            </a:xfrm>
            <a:custGeom>
              <a:avLst/>
              <a:gdLst>
                <a:gd name="connsiteX0" fmla="*/ 77535 w 400836"/>
                <a:gd name="connsiteY0" fmla="*/ 0 h 159544"/>
                <a:gd name="connsiteX1" fmla="*/ 400836 w 400836"/>
                <a:gd name="connsiteY1" fmla="*/ 0 h 159544"/>
                <a:gd name="connsiteX2" fmla="*/ 323301 w 400836"/>
                <a:gd name="connsiteY2" fmla="*/ 159544 h 159544"/>
                <a:gd name="connsiteX3" fmla="*/ 0 w 400836"/>
                <a:gd name="connsiteY3" fmla="*/ 159544 h 15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836" h="159544">
                  <a:moveTo>
                    <a:pt x="77535" y="0"/>
                  </a:moveTo>
                  <a:lnTo>
                    <a:pt x="400836" y="0"/>
                  </a:lnTo>
                  <a:lnTo>
                    <a:pt x="323301" y="159544"/>
                  </a:lnTo>
                  <a:lnTo>
                    <a:pt x="0" y="159544"/>
                  </a:lnTo>
                  <a:close/>
                </a:path>
              </a:pathLst>
            </a:custGeom>
            <a:solidFill>
              <a:schemeClr val="accent1">
                <a:lumMod val="75000"/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</p:grpSp>
      <p:sp>
        <p:nvSpPr>
          <p:cNvPr id="22" name="Slide Number Placeholder 3"/>
          <p:cNvSpPr txBox="1">
            <a:spLocks/>
          </p:cNvSpPr>
          <p:nvPr/>
        </p:nvSpPr>
        <p:spPr>
          <a:xfrm>
            <a:off x="8418577" y="228702"/>
            <a:ext cx="48304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ctr" defTabSz="685800" rtl="0" eaLnBrk="1" latinLnBrk="0" hangingPunct="1"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497D4-CBBE-4892-ABDA-4C92B62757A6}" type="slidenum">
              <a:rPr lang="id-ID" sz="900" smtClean="0"/>
              <a:pPr/>
              <a:t>‹Nr.›</a:t>
            </a:fld>
            <a:endParaRPr lang="id-ID" sz="900"/>
          </a:p>
        </p:txBody>
      </p:sp>
    </p:spTree>
    <p:extLst>
      <p:ext uri="{BB962C8B-B14F-4D97-AF65-F5344CB8AC3E}">
        <p14:creationId xmlns:p14="http://schemas.microsoft.com/office/powerpoint/2010/main" val="118479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2" r:id="rId2"/>
    <p:sldLayoutId id="2147483735" r:id="rId3"/>
    <p:sldLayoutId id="2147483736" r:id="rId4"/>
    <p:sldLayoutId id="2147483734" r:id="rId5"/>
    <p:sldLayoutId id="2147483733" r:id="rId6"/>
    <p:sldLayoutId id="2147483732" r:id="rId7"/>
    <p:sldLayoutId id="2147483731" r:id="rId8"/>
    <p:sldLayoutId id="2147483730" r:id="rId9"/>
    <p:sldLayoutId id="2147483716" r:id="rId10"/>
    <p:sldLayoutId id="2147483723" r:id="rId11"/>
    <p:sldLayoutId id="2147483715" r:id="rId12"/>
    <p:sldLayoutId id="2147483702" r:id="rId13"/>
    <p:sldLayoutId id="2147483703" r:id="rId14"/>
    <p:sldLayoutId id="2147483706" r:id="rId15"/>
    <p:sldLayoutId id="2147483710" r:id="rId16"/>
    <p:sldLayoutId id="2147483725" r:id="rId17"/>
    <p:sldLayoutId id="2147483714" r:id="rId18"/>
    <p:sldLayoutId id="2147483720" r:id="rId19"/>
    <p:sldLayoutId id="2147483721" r:id="rId20"/>
    <p:sldLayoutId id="2147483729" r:id="rId21"/>
    <p:sldLayoutId id="2147483728" r:id="rId22"/>
    <p:sldLayoutId id="2147483726" r:id="rId23"/>
    <p:sldLayoutId id="2147483727" r:id="rId24"/>
    <p:sldLayoutId id="2147483719" r:id="rId25"/>
    <p:sldLayoutId id="2147483718" r:id="rId26"/>
    <p:sldLayoutId id="2147483722" r:id="rId27"/>
    <p:sldLayoutId id="2147483713" r:id="rId28"/>
    <p:sldLayoutId id="2147483712" r:id="rId29"/>
    <p:sldLayoutId id="2147483711" r:id="rId30"/>
    <p:sldLayoutId id="2147483709" r:id="rId31"/>
    <p:sldLayoutId id="2147483707" r:id="rId32"/>
    <p:sldLayoutId id="2147483705" r:id="rId33"/>
    <p:sldLayoutId id="2147483704" r:id="rId34"/>
    <p:sldLayoutId id="2147483708" r:id="rId35"/>
    <p:sldLayoutId id="2147483683" r:id="rId36"/>
    <p:sldLayoutId id="2147483684" r:id="rId37"/>
    <p:sldLayoutId id="2147483693" r:id="rId38"/>
    <p:sldLayoutId id="2147483694" r:id="rId39"/>
    <p:sldLayoutId id="2147483695" r:id="rId40"/>
    <p:sldLayoutId id="2147483696" r:id="rId41"/>
    <p:sldLayoutId id="2147483687" r:id="rId42"/>
    <p:sldLayoutId id="2147483697" r:id="rId43"/>
    <p:sldLayoutId id="2147483701" r:id="rId44"/>
    <p:sldLayoutId id="2147483699" r:id="rId45"/>
    <p:sldLayoutId id="2147483700" r:id="rId46"/>
    <p:sldLayoutId id="2147483698" r:id="rId47"/>
    <p:sldLayoutId id="2147483688" r:id="rId48"/>
    <p:sldLayoutId id="2147483689" r:id="rId49"/>
    <p:sldLayoutId id="2147483692" r:id="rId50"/>
    <p:sldLayoutId id="2147483690" r:id="rId51"/>
    <p:sldLayoutId id="2147483691" r:id="rId52"/>
    <p:sldLayoutId id="2147483685" r:id="rId53"/>
    <p:sldLayoutId id="2147483686" r:id="rId54"/>
    <p:sldLayoutId id="2147483681" r:id="rId55"/>
    <p:sldLayoutId id="2147483678" r:id="rId56"/>
    <p:sldLayoutId id="2147483673" r:id="rId57"/>
    <p:sldLayoutId id="2147483675" r:id="rId58"/>
    <p:sldLayoutId id="2147483796" r:id="rId59"/>
    <p:sldLayoutId id="2147483797" r:id="rId60"/>
    <p:sldLayoutId id="2147483799" r:id="rId61"/>
    <p:sldLayoutId id="2147483800" r:id="rId62"/>
    <p:sldLayoutId id="2147483801" r:id="rId63"/>
    <p:sldLayoutId id="2147483802" r:id="rId64"/>
    <p:sldLayoutId id="2147483803" r:id="rId65"/>
    <p:sldLayoutId id="2147483804" r:id="rId66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225040"/>
            <a:ext cx="9144000" cy="1836420"/>
          </a:xfrm>
        </p:spPr>
        <p:txBody>
          <a:bodyPr>
            <a:noAutofit/>
          </a:bodyPr>
          <a:lstStyle/>
          <a:p>
            <a:pPr algn="ctr"/>
            <a:r>
              <a:rPr lang="de-DE" sz="60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Aufgabe</a:t>
            </a:r>
            <a:br>
              <a:rPr lang="de-DE" sz="60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60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Eigene PITT Sequenz</a:t>
            </a:r>
            <a:br>
              <a:rPr lang="de-DE" sz="60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de-DE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de-DE" sz="4400" dirty="0">
              <a:solidFill>
                <a:schemeClr val="tx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Gruppieren 3"/>
          <p:cNvGrpSpPr/>
          <p:nvPr/>
        </p:nvGrpSpPr>
        <p:grpSpPr>
          <a:xfrm>
            <a:off x="3927963" y="460802"/>
            <a:ext cx="1399926" cy="635898"/>
            <a:chOff x="6121210" y="3539869"/>
            <a:chExt cx="2336202" cy="1061189"/>
          </a:xfrm>
          <a:solidFill>
            <a:schemeClr val="tx1">
              <a:lumMod val="95000"/>
            </a:schemeClr>
          </a:solidFill>
        </p:grpSpPr>
        <p:grpSp>
          <p:nvGrpSpPr>
            <p:cNvPr id="5" name="Group 49"/>
            <p:cNvGrpSpPr/>
            <p:nvPr/>
          </p:nvGrpSpPr>
          <p:grpSpPr>
            <a:xfrm>
              <a:off x="7382640" y="3539869"/>
              <a:ext cx="1074772" cy="1017977"/>
              <a:chOff x="9275763" y="3284537"/>
              <a:chExt cx="390525" cy="369888"/>
            </a:xfrm>
            <a:grpFill/>
            <a:effectLst/>
          </p:grpSpPr>
          <p:sp>
            <p:nvSpPr>
              <p:cNvPr id="13" name="Freeform 5"/>
              <p:cNvSpPr>
                <a:spLocks noEditPoints="1"/>
              </p:cNvSpPr>
              <p:nvPr/>
            </p:nvSpPr>
            <p:spPr bwMode="auto">
              <a:xfrm>
                <a:off x="9367838" y="3284537"/>
                <a:ext cx="298450" cy="260350"/>
              </a:xfrm>
              <a:custGeom>
                <a:avLst/>
                <a:gdLst>
                  <a:gd name="T0" fmla="*/ 57 w 68"/>
                  <a:gd name="T1" fmla="*/ 0 h 59"/>
                  <a:gd name="T2" fmla="*/ 51 w 68"/>
                  <a:gd name="T3" fmla="*/ 0 h 59"/>
                  <a:gd name="T4" fmla="*/ 17 w 68"/>
                  <a:gd name="T5" fmla="*/ 0 h 59"/>
                  <a:gd name="T6" fmla="*/ 11 w 68"/>
                  <a:gd name="T7" fmla="*/ 0 h 59"/>
                  <a:gd name="T8" fmla="*/ 0 w 68"/>
                  <a:gd name="T9" fmla="*/ 11 h 59"/>
                  <a:gd name="T10" fmla="*/ 0 w 68"/>
                  <a:gd name="T11" fmla="*/ 23 h 59"/>
                  <a:gd name="T12" fmla="*/ 0 w 68"/>
                  <a:gd name="T13" fmla="*/ 36 h 59"/>
                  <a:gd name="T14" fmla="*/ 11 w 68"/>
                  <a:gd name="T15" fmla="*/ 47 h 59"/>
                  <a:gd name="T16" fmla="*/ 19 w 68"/>
                  <a:gd name="T17" fmla="*/ 47 h 59"/>
                  <a:gd name="T18" fmla="*/ 19 w 68"/>
                  <a:gd name="T19" fmla="*/ 55 h 59"/>
                  <a:gd name="T20" fmla="*/ 22 w 68"/>
                  <a:gd name="T21" fmla="*/ 58 h 59"/>
                  <a:gd name="T22" fmla="*/ 23 w 68"/>
                  <a:gd name="T23" fmla="*/ 59 h 59"/>
                  <a:gd name="T24" fmla="*/ 26 w 68"/>
                  <a:gd name="T25" fmla="*/ 58 h 59"/>
                  <a:gd name="T26" fmla="*/ 37 w 68"/>
                  <a:gd name="T27" fmla="*/ 47 h 59"/>
                  <a:gd name="T28" fmla="*/ 57 w 68"/>
                  <a:gd name="T29" fmla="*/ 47 h 59"/>
                  <a:gd name="T30" fmla="*/ 68 w 68"/>
                  <a:gd name="T31" fmla="*/ 36 h 59"/>
                  <a:gd name="T32" fmla="*/ 68 w 68"/>
                  <a:gd name="T33" fmla="*/ 23 h 59"/>
                  <a:gd name="T34" fmla="*/ 68 w 68"/>
                  <a:gd name="T35" fmla="*/ 11 h 59"/>
                  <a:gd name="T36" fmla="*/ 57 w 68"/>
                  <a:gd name="T37" fmla="*/ 0 h 59"/>
                  <a:gd name="T38" fmla="*/ 16 w 68"/>
                  <a:gd name="T39" fmla="*/ 29 h 59"/>
                  <a:gd name="T40" fmla="*/ 10 w 68"/>
                  <a:gd name="T41" fmla="*/ 23 h 59"/>
                  <a:gd name="T42" fmla="*/ 16 w 68"/>
                  <a:gd name="T43" fmla="*/ 16 h 59"/>
                  <a:gd name="T44" fmla="*/ 22 w 68"/>
                  <a:gd name="T45" fmla="*/ 23 h 59"/>
                  <a:gd name="T46" fmla="*/ 16 w 68"/>
                  <a:gd name="T47" fmla="*/ 29 h 59"/>
                  <a:gd name="T48" fmla="*/ 34 w 68"/>
                  <a:gd name="T49" fmla="*/ 29 h 59"/>
                  <a:gd name="T50" fmla="*/ 28 w 68"/>
                  <a:gd name="T51" fmla="*/ 23 h 59"/>
                  <a:gd name="T52" fmla="*/ 34 w 68"/>
                  <a:gd name="T53" fmla="*/ 16 h 59"/>
                  <a:gd name="T54" fmla="*/ 40 w 68"/>
                  <a:gd name="T55" fmla="*/ 23 h 59"/>
                  <a:gd name="T56" fmla="*/ 34 w 68"/>
                  <a:gd name="T57" fmla="*/ 29 h 59"/>
                  <a:gd name="T58" fmla="*/ 52 w 68"/>
                  <a:gd name="T59" fmla="*/ 29 h 59"/>
                  <a:gd name="T60" fmla="*/ 45 w 68"/>
                  <a:gd name="T61" fmla="*/ 23 h 59"/>
                  <a:gd name="T62" fmla="*/ 52 w 68"/>
                  <a:gd name="T63" fmla="*/ 16 h 59"/>
                  <a:gd name="T64" fmla="*/ 58 w 68"/>
                  <a:gd name="T65" fmla="*/ 23 h 59"/>
                  <a:gd name="T66" fmla="*/ 52 w 68"/>
                  <a:gd name="T67" fmla="*/ 2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8" h="59">
                    <a:moveTo>
                      <a:pt x="57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2"/>
                      <a:pt x="5" y="47"/>
                      <a:pt x="11" y="4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56"/>
                      <a:pt x="20" y="58"/>
                      <a:pt x="22" y="58"/>
                    </a:cubicBezTo>
                    <a:cubicBezTo>
                      <a:pt x="22" y="59"/>
                      <a:pt x="23" y="59"/>
                      <a:pt x="23" y="59"/>
                    </a:cubicBezTo>
                    <a:cubicBezTo>
                      <a:pt x="25" y="59"/>
                      <a:pt x="26" y="58"/>
                      <a:pt x="26" y="58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3" y="47"/>
                      <a:pt x="68" y="42"/>
                      <a:pt x="68" y="36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5"/>
                      <a:pt x="63" y="0"/>
                      <a:pt x="57" y="0"/>
                    </a:cubicBezTo>
                    <a:close/>
                    <a:moveTo>
                      <a:pt x="16" y="29"/>
                    </a:moveTo>
                    <a:cubicBezTo>
                      <a:pt x="13" y="29"/>
                      <a:pt x="10" y="26"/>
                      <a:pt x="10" y="23"/>
                    </a:cubicBezTo>
                    <a:cubicBezTo>
                      <a:pt x="10" y="19"/>
                      <a:pt x="13" y="16"/>
                      <a:pt x="16" y="16"/>
                    </a:cubicBezTo>
                    <a:cubicBezTo>
                      <a:pt x="20" y="16"/>
                      <a:pt x="22" y="19"/>
                      <a:pt x="22" y="23"/>
                    </a:cubicBezTo>
                    <a:cubicBezTo>
                      <a:pt x="22" y="26"/>
                      <a:pt x="20" y="29"/>
                      <a:pt x="16" y="29"/>
                    </a:cubicBezTo>
                    <a:close/>
                    <a:moveTo>
                      <a:pt x="34" y="29"/>
                    </a:moveTo>
                    <a:cubicBezTo>
                      <a:pt x="31" y="29"/>
                      <a:pt x="28" y="26"/>
                      <a:pt x="28" y="23"/>
                    </a:cubicBezTo>
                    <a:cubicBezTo>
                      <a:pt x="28" y="19"/>
                      <a:pt x="31" y="16"/>
                      <a:pt x="34" y="16"/>
                    </a:cubicBezTo>
                    <a:cubicBezTo>
                      <a:pt x="38" y="16"/>
                      <a:pt x="40" y="19"/>
                      <a:pt x="40" y="23"/>
                    </a:cubicBezTo>
                    <a:cubicBezTo>
                      <a:pt x="40" y="26"/>
                      <a:pt x="38" y="29"/>
                      <a:pt x="34" y="29"/>
                    </a:cubicBezTo>
                    <a:close/>
                    <a:moveTo>
                      <a:pt x="52" y="29"/>
                    </a:moveTo>
                    <a:cubicBezTo>
                      <a:pt x="48" y="29"/>
                      <a:pt x="45" y="26"/>
                      <a:pt x="45" y="23"/>
                    </a:cubicBezTo>
                    <a:cubicBezTo>
                      <a:pt x="45" y="19"/>
                      <a:pt x="48" y="16"/>
                      <a:pt x="52" y="16"/>
                    </a:cubicBezTo>
                    <a:cubicBezTo>
                      <a:pt x="55" y="16"/>
                      <a:pt x="58" y="19"/>
                      <a:pt x="58" y="23"/>
                    </a:cubicBezTo>
                    <a:cubicBezTo>
                      <a:pt x="58" y="26"/>
                      <a:pt x="55" y="29"/>
                      <a:pt x="5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6"/>
              <p:cNvSpPr>
                <a:spLocks/>
              </p:cNvSpPr>
              <p:nvPr/>
            </p:nvSpPr>
            <p:spPr bwMode="auto">
              <a:xfrm>
                <a:off x="9275763" y="3403600"/>
                <a:ext cx="288925" cy="250825"/>
              </a:xfrm>
              <a:custGeom>
                <a:avLst/>
                <a:gdLst>
                  <a:gd name="T0" fmla="*/ 62 w 66"/>
                  <a:gd name="T1" fmla="*/ 35 h 57"/>
                  <a:gd name="T2" fmla="*/ 55 w 66"/>
                  <a:gd name="T3" fmla="*/ 41 h 57"/>
                  <a:gd name="T4" fmla="*/ 47 w 66"/>
                  <a:gd name="T5" fmla="*/ 41 h 57"/>
                  <a:gd name="T6" fmla="*/ 43 w 66"/>
                  <a:gd name="T7" fmla="*/ 45 h 57"/>
                  <a:gd name="T8" fmla="*/ 43 w 66"/>
                  <a:gd name="T9" fmla="*/ 53 h 57"/>
                  <a:gd name="T10" fmla="*/ 43 w 66"/>
                  <a:gd name="T11" fmla="*/ 53 h 57"/>
                  <a:gd name="T12" fmla="*/ 43 w 66"/>
                  <a:gd name="T13" fmla="*/ 53 h 57"/>
                  <a:gd name="T14" fmla="*/ 43 w 66"/>
                  <a:gd name="T15" fmla="*/ 53 h 57"/>
                  <a:gd name="T16" fmla="*/ 43 w 66"/>
                  <a:gd name="T17" fmla="*/ 53 h 57"/>
                  <a:gd name="T18" fmla="*/ 32 w 66"/>
                  <a:gd name="T19" fmla="*/ 43 h 57"/>
                  <a:gd name="T20" fmla="*/ 30 w 66"/>
                  <a:gd name="T21" fmla="*/ 41 h 57"/>
                  <a:gd name="T22" fmla="*/ 11 w 66"/>
                  <a:gd name="T23" fmla="*/ 41 h 57"/>
                  <a:gd name="T24" fmla="*/ 4 w 66"/>
                  <a:gd name="T25" fmla="*/ 35 h 57"/>
                  <a:gd name="T26" fmla="*/ 4 w 66"/>
                  <a:gd name="T27" fmla="*/ 22 h 57"/>
                  <a:gd name="T28" fmla="*/ 4 w 66"/>
                  <a:gd name="T29" fmla="*/ 11 h 57"/>
                  <a:gd name="T30" fmla="*/ 11 w 66"/>
                  <a:gd name="T31" fmla="*/ 4 h 57"/>
                  <a:gd name="T32" fmla="*/ 17 w 66"/>
                  <a:gd name="T33" fmla="*/ 4 h 57"/>
                  <a:gd name="T34" fmla="*/ 17 w 66"/>
                  <a:gd name="T35" fmla="*/ 4 h 57"/>
                  <a:gd name="T36" fmla="*/ 17 w 66"/>
                  <a:gd name="T37" fmla="*/ 0 h 57"/>
                  <a:gd name="T38" fmla="*/ 17 w 66"/>
                  <a:gd name="T39" fmla="*/ 0 h 57"/>
                  <a:gd name="T40" fmla="*/ 11 w 66"/>
                  <a:gd name="T41" fmla="*/ 0 h 57"/>
                  <a:gd name="T42" fmla="*/ 0 w 66"/>
                  <a:gd name="T43" fmla="*/ 11 h 57"/>
                  <a:gd name="T44" fmla="*/ 0 w 66"/>
                  <a:gd name="T45" fmla="*/ 22 h 57"/>
                  <a:gd name="T46" fmla="*/ 0 w 66"/>
                  <a:gd name="T47" fmla="*/ 35 h 57"/>
                  <a:gd name="T48" fmla="*/ 11 w 66"/>
                  <a:gd name="T49" fmla="*/ 45 h 57"/>
                  <a:gd name="T50" fmla="*/ 30 w 66"/>
                  <a:gd name="T51" fmla="*/ 45 h 57"/>
                  <a:gd name="T52" fmla="*/ 40 w 66"/>
                  <a:gd name="T53" fmla="*/ 56 h 57"/>
                  <a:gd name="T54" fmla="*/ 43 w 66"/>
                  <a:gd name="T55" fmla="*/ 57 h 57"/>
                  <a:gd name="T56" fmla="*/ 45 w 66"/>
                  <a:gd name="T57" fmla="*/ 56 h 57"/>
                  <a:gd name="T58" fmla="*/ 47 w 66"/>
                  <a:gd name="T59" fmla="*/ 53 h 57"/>
                  <a:gd name="T60" fmla="*/ 47 w 66"/>
                  <a:gd name="T61" fmla="*/ 45 h 57"/>
                  <a:gd name="T62" fmla="*/ 55 w 66"/>
                  <a:gd name="T63" fmla="*/ 45 h 57"/>
                  <a:gd name="T64" fmla="*/ 66 w 66"/>
                  <a:gd name="T65" fmla="*/ 35 h 57"/>
                  <a:gd name="T66" fmla="*/ 66 w 66"/>
                  <a:gd name="T67" fmla="*/ 24 h 57"/>
                  <a:gd name="T68" fmla="*/ 62 w 66"/>
                  <a:gd name="T69" fmla="*/ 24 h 57"/>
                  <a:gd name="T70" fmla="*/ 62 w 66"/>
                  <a:gd name="T71" fmla="*/ 3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" h="57">
                    <a:moveTo>
                      <a:pt x="62" y="35"/>
                    </a:moveTo>
                    <a:cubicBezTo>
                      <a:pt x="62" y="39"/>
                      <a:pt x="59" y="41"/>
                      <a:pt x="55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5" y="41"/>
                      <a:pt x="43" y="43"/>
                      <a:pt x="43" y="45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2" y="42"/>
                      <a:pt x="31" y="41"/>
                      <a:pt x="30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7" y="41"/>
                      <a:pt x="4" y="39"/>
                      <a:pt x="4" y="35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7"/>
                      <a:pt x="7" y="4"/>
                      <a:pt x="11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41"/>
                      <a:pt x="5" y="45"/>
                      <a:pt x="11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1" y="56"/>
                      <a:pt x="42" y="57"/>
                      <a:pt x="43" y="57"/>
                    </a:cubicBezTo>
                    <a:cubicBezTo>
                      <a:pt x="44" y="57"/>
                      <a:pt x="44" y="57"/>
                      <a:pt x="45" y="56"/>
                    </a:cubicBezTo>
                    <a:cubicBezTo>
                      <a:pt x="46" y="56"/>
                      <a:pt x="47" y="54"/>
                      <a:pt x="47" y="53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61" y="45"/>
                      <a:pt x="66" y="41"/>
                      <a:pt x="66" y="35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2" y="24"/>
                      <a:pt x="62" y="24"/>
                      <a:pt x="62" y="24"/>
                    </a:cubicBezTo>
                    <a:lnTo>
                      <a:pt x="62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6" name="Group 52"/>
            <p:cNvGrpSpPr/>
            <p:nvPr/>
          </p:nvGrpSpPr>
          <p:grpSpPr>
            <a:xfrm>
              <a:off x="6121210" y="3630977"/>
              <a:ext cx="963685" cy="970081"/>
              <a:chOff x="3098800" y="1265238"/>
              <a:chExt cx="717550" cy="722313"/>
            </a:xfrm>
            <a:grpFill/>
            <a:effectLst/>
          </p:grpSpPr>
          <p:sp>
            <p:nvSpPr>
              <p:cNvPr id="7" name="Freeform 23"/>
              <p:cNvSpPr>
                <a:spLocks noEditPoints="1"/>
              </p:cNvSpPr>
              <p:nvPr/>
            </p:nvSpPr>
            <p:spPr bwMode="auto">
              <a:xfrm>
                <a:off x="3098800" y="1265238"/>
                <a:ext cx="717550" cy="560388"/>
              </a:xfrm>
              <a:custGeom>
                <a:avLst/>
                <a:gdLst>
                  <a:gd name="T0" fmla="*/ 0 w 191"/>
                  <a:gd name="T1" fmla="*/ 0 h 149"/>
                  <a:gd name="T2" fmla="*/ 0 w 191"/>
                  <a:gd name="T3" fmla="*/ 133 h 149"/>
                  <a:gd name="T4" fmla="*/ 14 w 191"/>
                  <a:gd name="T5" fmla="*/ 149 h 149"/>
                  <a:gd name="T6" fmla="*/ 177 w 191"/>
                  <a:gd name="T7" fmla="*/ 149 h 149"/>
                  <a:gd name="T8" fmla="*/ 191 w 191"/>
                  <a:gd name="T9" fmla="*/ 133 h 149"/>
                  <a:gd name="T10" fmla="*/ 191 w 191"/>
                  <a:gd name="T11" fmla="*/ 0 h 149"/>
                  <a:gd name="T12" fmla="*/ 0 w 191"/>
                  <a:gd name="T13" fmla="*/ 0 h 149"/>
                  <a:gd name="T14" fmla="*/ 177 w 191"/>
                  <a:gd name="T15" fmla="*/ 119 h 149"/>
                  <a:gd name="T16" fmla="*/ 165 w 191"/>
                  <a:gd name="T17" fmla="*/ 133 h 149"/>
                  <a:gd name="T18" fmla="*/ 26 w 191"/>
                  <a:gd name="T19" fmla="*/ 133 h 149"/>
                  <a:gd name="T20" fmla="*/ 14 w 191"/>
                  <a:gd name="T21" fmla="*/ 119 h 149"/>
                  <a:gd name="T22" fmla="*/ 14 w 191"/>
                  <a:gd name="T23" fmla="*/ 31 h 149"/>
                  <a:gd name="T24" fmla="*/ 177 w 191"/>
                  <a:gd name="T25" fmla="*/ 31 h 149"/>
                  <a:gd name="T26" fmla="*/ 177 w 191"/>
                  <a:gd name="T27" fmla="*/ 11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1" h="149">
                    <a:moveTo>
                      <a:pt x="0" y="0"/>
                    </a:move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42"/>
                      <a:pt x="6" y="149"/>
                      <a:pt x="14" y="149"/>
                    </a:cubicBezTo>
                    <a:cubicBezTo>
                      <a:pt x="177" y="149"/>
                      <a:pt x="177" y="149"/>
                      <a:pt x="177" y="149"/>
                    </a:cubicBezTo>
                    <a:cubicBezTo>
                      <a:pt x="185" y="149"/>
                      <a:pt x="191" y="142"/>
                      <a:pt x="191" y="133"/>
                    </a:cubicBezTo>
                    <a:cubicBezTo>
                      <a:pt x="191" y="0"/>
                      <a:pt x="191" y="0"/>
                      <a:pt x="191" y="0"/>
                    </a:cubicBezTo>
                    <a:lnTo>
                      <a:pt x="0" y="0"/>
                    </a:lnTo>
                    <a:close/>
                    <a:moveTo>
                      <a:pt x="177" y="119"/>
                    </a:moveTo>
                    <a:cubicBezTo>
                      <a:pt x="177" y="127"/>
                      <a:pt x="172" y="133"/>
                      <a:pt x="165" y="133"/>
                    </a:cubicBezTo>
                    <a:cubicBezTo>
                      <a:pt x="26" y="133"/>
                      <a:pt x="26" y="133"/>
                      <a:pt x="26" y="133"/>
                    </a:cubicBezTo>
                    <a:cubicBezTo>
                      <a:pt x="20" y="133"/>
                      <a:pt x="14" y="127"/>
                      <a:pt x="14" y="119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77" y="31"/>
                      <a:pt x="177" y="31"/>
                      <a:pt x="177" y="31"/>
                    </a:cubicBezTo>
                    <a:lnTo>
                      <a:pt x="177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" name="Freeform 24"/>
              <p:cNvSpPr>
                <a:spLocks/>
              </p:cNvSpPr>
              <p:nvPr/>
            </p:nvSpPr>
            <p:spPr bwMode="auto">
              <a:xfrm>
                <a:off x="3290888" y="1795463"/>
                <a:ext cx="333375" cy="192088"/>
              </a:xfrm>
              <a:custGeom>
                <a:avLst/>
                <a:gdLst>
                  <a:gd name="T0" fmla="*/ 87 w 89"/>
                  <a:gd name="T1" fmla="*/ 40 h 51"/>
                  <a:gd name="T2" fmla="*/ 49 w 89"/>
                  <a:gd name="T3" fmla="*/ 2 h 51"/>
                  <a:gd name="T4" fmla="*/ 45 w 89"/>
                  <a:gd name="T5" fmla="*/ 0 h 51"/>
                  <a:gd name="T6" fmla="*/ 45 w 89"/>
                  <a:gd name="T7" fmla="*/ 0 h 51"/>
                  <a:gd name="T8" fmla="*/ 44 w 89"/>
                  <a:gd name="T9" fmla="*/ 0 h 51"/>
                  <a:gd name="T10" fmla="*/ 41 w 89"/>
                  <a:gd name="T11" fmla="*/ 2 h 51"/>
                  <a:gd name="T12" fmla="*/ 2 w 89"/>
                  <a:gd name="T13" fmla="*/ 40 h 51"/>
                  <a:gd name="T14" fmla="*/ 2 w 89"/>
                  <a:gd name="T15" fmla="*/ 47 h 51"/>
                  <a:gd name="T16" fmla="*/ 9 w 89"/>
                  <a:gd name="T17" fmla="*/ 47 h 51"/>
                  <a:gd name="T18" fmla="*/ 40 w 89"/>
                  <a:gd name="T19" fmla="*/ 16 h 51"/>
                  <a:gd name="T20" fmla="*/ 40 w 89"/>
                  <a:gd name="T21" fmla="*/ 46 h 51"/>
                  <a:gd name="T22" fmla="*/ 45 w 89"/>
                  <a:gd name="T23" fmla="*/ 51 h 51"/>
                  <a:gd name="T24" fmla="*/ 50 w 89"/>
                  <a:gd name="T25" fmla="*/ 46 h 51"/>
                  <a:gd name="T26" fmla="*/ 50 w 89"/>
                  <a:gd name="T27" fmla="*/ 16 h 51"/>
                  <a:gd name="T28" fmla="*/ 80 w 89"/>
                  <a:gd name="T29" fmla="*/ 47 h 51"/>
                  <a:gd name="T30" fmla="*/ 87 w 89"/>
                  <a:gd name="T31" fmla="*/ 47 h 51"/>
                  <a:gd name="T32" fmla="*/ 87 w 89"/>
                  <a:gd name="T33" fmla="*/ 4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9" h="51">
                    <a:moveTo>
                      <a:pt x="87" y="40"/>
                    </a:moveTo>
                    <a:cubicBezTo>
                      <a:pt x="49" y="2"/>
                      <a:pt x="49" y="2"/>
                      <a:pt x="49" y="2"/>
                    </a:cubicBezTo>
                    <a:cubicBezTo>
                      <a:pt x="48" y="1"/>
                      <a:pt x="46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4" y="0"/>
                    </a:cubicBezTo>
                    <a:cubicBezTo>
                      <a:pt x="43" y="0"/>
                      <a:pt x="42" y="1"/>
                      <a:pt x="41" y="2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42"/>
                      <a:pt x="0" y="45"/>
                      <a:pt x="2" y="47"/>
                    </a:cubicBezTo>
                    <a:cubicBezTo>
                      <a:pt x="4" y="49"/>
                      <a:pt x="7" y="49"/>
                      <a:pt x="9" y="47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9"/>
                      <a:pt x="42" y="51"/>
                      <a:pt x="45" y="51"/>
                    </a:cubicBezTo>
                    <a:cubicBezTo>
                      <a:pt x="47" y="51"/>
                      <a:pt x="50" y="49"/>
                      <a:pt x="50" y="4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2" y="49"/>
                      <a:pt x="85" y="49"/>
                      <a:pt x="87" y="47"/>
                    </a:cubicBezTo>
                    <a:cubicBezTo>
                      <a:pt x="89" y="45"/>
                      <a:pt x="89" y="42"/>
                      <a:pt x="87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" name="Freeform 25"/>
              <p:cNvSpPr>
                <a:spLocks/>
              </p:cNvSpPr>
              <p:nvPr/>
            </p:nvSpPr>
            <p:spPr bwMode="auto">
              <a:xfrm>
                <a:off x="3192463" y="1438276"/>
                <a:ext cx="255588" cy="269875"/>
              </a:xfrm>
              <a:custGeom>
                <a:avLst/>
                <a:gdLst>
                  <a:gd name="T0" fmla="*/ 35 w 68"/>
                  <a:gd name="T1" fmla="*/ 36 h 72"/>
                  <a:gd name="T2" fmla="*/ 68 w 68"/>
                  <a:gd name="T3" fmla="*/ 31 h 72"/>
                  <a:gd name="T4" fmla="*/ 61 w 68"/>
                  <a:gd name="T5" fmla="*/ 15 h 72"/>
                  <a:gd name="T6" fmla="*/ 16 w 68"/>
                  <a:gd name="T7" fmla="*/ 11 h 72"/>
                  <a:gd name="T8" fmla="*/ 12 w 68"/>
                  <a:gd name="T9" fmla="*/ 56 h 72"/>
                  <a:gd name="T10" fmla="*/ 56 w 68"/>
                  <a:gd name="T11" fmla="*/ 61 h 72"/>
                  <a:gd name="T12" fmla="*/ 35 w 68"/>
                  <a:gd name="T13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72">
                    <a:moveTo>
                      <a:pt x="35" y="36"/>
                    </a:moveTo>
                    <a:cubicBezTo>
                      <a:pt x="68" y="31"/>
                      <a:pt x="68" y="31"/>
                      <a:pt x="68" y="31"/>
                    </a:cubicBezTo>
                    <a:cubicBezTo>
                      <a:pt x="67" y="25"/>
                      <a:pt x="65" y="20"/>
                      <a:pt x="61" y="15"/>
                    </a:cubicBezTo>
                    <a:cubicBezTo>
                      <a:pt x="49" y="1"/>
                      <a:pt x="29" y="0"/>
                      <a:pt x="16" y="11"/>
                    </a:cubicBezTo>
                    <a:cubicBezTo>
                      <a:pt x="2" y="23"/>
                      <a:pt x="0" y="43"/>
                      <a:pt x="12" y="56"/>
                    </a:cubicBezTo>
                    <a:cubicBezTo>
                      <a:pt x="23" y="70"/>
                      <a:pt x="43" y="72"/>
                      <a:pt x="56" y="61"/>
                    </a:cubicBezTo>
                    <a:lnTo>
                      <a:pt x="35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" name="Rectangle 26"/>
              <p:cNvSpPr>
                <a:spLocks noChangeArrowheads="1"/>
              </p:cNvSpPr>
              <p:nvPr/>
            </p:nvSpPr>
            <p:spPr bwMode="auto">
              <a:xfrm>
                <a:off x="3500438" y="1501776"/>
                <a:ext cx="211138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" name="Rectangle 27"/>
              <p:cNvSpPr>
                <a:spLocks noChangeArrowheads="1"/>
              </p:cNvSpPr>
              <p:nvPr/>
            </p:nvSpPr>
            <p:spPr bwMode="auto">
              <a:xfrm>
                <a:off x="3500438" y="1565276"/>
                <a:ext cx="2111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" name="Rectangle 28"/>
              <p:cNvSpPr>
                <a:spLocks noChangeArrowheads="1"/>
              </p:cNvSpPr>
              <p:nvPr/>
            </p:nvSpPr>
            <p:spPr bwMode="auto">
              <a:xfrm>
                <a:off x="3500438" y="1625601"/>
                <a:ext cx="134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3877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/>
        </p:nvSpPr>
        <p:spPr bwMode="auto">
          <a:xfrm>
            <a:off x="5360734" y="3546459"/>
            <a:ext cx="342366" cy="402145"/>
          </a:xfrm>
          <a:custGeom>
            <a:avLst/>
            <a:gdLst>
              <a:gd name="T0" fmla="*/ 140 w 140"/>
              <a:gd name="T1" fmla="*/ 97 h 135"/>
              <a:gd name="T2" fmla="*/ 102 w 140"/>
              <a:gd name="T3" fmla="*/ 135 h 135"/>
              <a:gd name="T4" fmla="*/ 39 w 140"/>
              <a:gd name="T5" fmla="*/ 135 h 135"/>
              <a:gd name="T6" fmla="*/ 0 w 140"/>
              <a:gd name="T7" fmla="*/ 97 h 135"/>
              <a:gd name="T8" fmla="*/ 0 w 140"/>
              <a:gd name="T9" fmla="*/ 39 h 135"/>
              <a:gd name="T10" fmla="*/ 39 w 140"/>
              <a:gd name="T11" fmla="*/ 0 h 135"/>
              <a:gd name="T12" fmla="*/ 102 w 140"/>
              <a:gd name="T13" fmla="*/ 0 h 135"/>
              <a:gd name="T14" fmla="*/ 140 w 140"/>
              <a:gd name="T15" fmla="*/ 39 h 135"/>
              <a:gd name="T16" fmla="*/ 140 w 140"/>
              <a:gd name="T17" fmla="*/ 97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" h="135">
                <a:moveTo>
                  <a:pt x="140" y="97"/>
                </a:moveTo>
                <a:cubicBezTo>
                  <a:pt x="140" y="118"/>
                  <a:pt x="123" y="135"/>
                  <a:pt x="102" y="135"/>
                </a:cubicBezTo>
                <a:cubicBezTo>
                  <a:pt x="39" y="135"/>
                  <a:pt x="39" y="135"/>
                  <a:pt x="39" y="135"/>
                </a:cubicBezTo>
                <a:cubicBezTo>
                  <a:pt x="17" y="135"/>
                  <a:pt x="0" y="118"/>
                  <a:pt x="0" y="97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17"/>
                  <a:pt x="17" y="0"/>
                  <a:pt x="39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23" y="0"/>
                  <a:pt x="140" y="17"/>
                  <a:pt x="140" y="39"/>
                </a:cubicBezTo>
                <a:lnTo>
                  <a:pt x="140" y="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" name="Freeform 3"/>
          <p:cNvSpPr>
            <a:spLocks/>
          </p:cNvSpPr>
          <p:nvPr/>
        </p:nvSpPr>
        <p:spPr bwMode="auto">
          <a:xfrm>
            <a:off x="5360734" y="1992288"/>
            <a:ext cx="342366" cy="400962"/>
          </a:xfrm>
          <a:custGeom>
            <a:avLst/>
            <a:gdLst>
              <a:gd name="T0" fmla="*/ 140 w 140"/>
              <a:gd name="T1" fmla="*/ 97 h 135"/>
              <a:gd name="T2" fmla="*/ 102 w 140"/>
              <a:gd name="T3" fmla="*/ 135 h 135"/>
              <a:gd name="T4" fmla="*/ 39 w 140"/>
              <a:gd name="T5" fmla="*/ 135 h 135"/>
              <a:gd name="T6" fmla="*/ 0 w 140"/>
              <a:gd name="T7" fmla="*/ 97 h 135"/>
              <a:gd name="T8" fmla="*/ 0 w 140"/>
              <a:gd name="T9" fmla="*/ 39 h 135"/>
              <a:gd name="T10" fmla="*/ 39 w 140"/>
              <a:gd name="T11" fmla="*/ 0 h 135"/>
              <a:gd name="T12" fmla="*/ 102 w 140"/>
              <a:gd name="T13" fmla="*/ 0 h 135"/>
              <a:gd name="T14" fmla="*/ 140 w 140"/>
              <a:gd name="T15" fmla="*/ 39 h 135"/>
              <a:gd name="T16" fmla="*/ 140 w 140"/>
              <a:gd name="T17" fmla="*/ 97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" h="135">
                <a:moveTo>
                  <a:pt x="140" y="97"/>
                </a:moveTo>
                <a:cubicBezTo>
                  <a:pt x="140" y="118"/>
                  <a:pt x="123" y="135"/>
                  <a:pt x="102" y="135"/>
                </a:cubicBezTo>
                <a:cubicBezTo>
                  <a:pt x="39" y="135"/>
                  <a:pt x="39" y="135"/>
                  <a:pt x="39" y="135"/>
                </a:cubicBezTo>
                <a:cubicBezTo>
                  <a:pt x="17" y="135"/>
                  <a:pt x="0" y="118"/>
                  <a:pt x="0" y="97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17"/>
                  <a:pt x="17" y="0"/>
                  <a:pt x="39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23" y="0"/>
                  <a:pt x="140" y="17"/>
                  <a:pt x="140" y="39"/>
                </a:cubicBezTo>
                <a:lnTo>
                  <a:pt x="140" y="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3725306" y="3546459"/>
            <a:ext cx="342366" cy="402145"/>
          </a:xfrm>
          <a:custGeom>
            <a:avLst/>
            <a:gdLst>
              <a:gd name="T0" fmla="*/ 140 w 140"/>
              <a:gd name="T1" fmla="*/ 97 h 135"/>
              <a:gd name="T2" fmla="*/ 102 w 140"/>
              <a:gd name="T3" fmla="*/ 135 h 135"/>
              <a:gd name="T4" fmla="*/ 39 w 140"/>
              <a:gd name="T5" fmla="*/ 135 h 135"/>
              <a:gd name="T6" fmla="*/ 0 w 140"/>
              <a:gd name="T7" fmla="*/ 97 h 135"/>
              <a:gd name="T8" fmla="*/ 0 w 140"/>
              <a:gd name="T9" fmla="*/ 39 h 135"/>
              <a:gd name="T10" fmla="*/ 39 w 140"/>
              <a:gd name="T11" fmla="*/ 0 h 135"/>
              <a:gd name="T12" fmla="*/ 102 w 140"/>
              <a:gd name="T13" fmla="*/ 0 h 135"/>
              <a:gd name="T14" fmla="*/ 140 w 140"/>
              <a:gd name="T15" fmla="*/ 39 h 135"/>
              <a:gd name="T16" fmla="*/ 140 w 140"/>
              <a:gd name="T17" fmla="*/ 97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" h="135">
                <a:moveTo>
                  <a:pt x="140" y="97"/>
                </a:moveTo>
                <a:cubicBezTo>
                  <a:pt x="140" y="118"/>
                  <a:pt x="123" y="135"/>
                  <a:pt x="102" y="135"/>
                </a:cubicBezTo>
                <a:cubicBezTo>
                  <a:pt x="39" y="135"/>
                  <a:pt x="39" y="135"/>
                  <a:pt x="39" y="135"/>
                </a:cubicBezTo>
                <a:cubicBezTo>
                  <a:pt x="17" y="135"/>
                  <a:pt x="0" y="118"/>
                  <a:pt x="0" y="97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17"/>
                  <a:pt x="17" y="0"/>
                  <a:pt x="39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23" y="0"/>
                  <a:pt x="140" y="17"/>
                  <a:pt x="140" y="39"/>
                </a:cubicBezTo>
                <a:lnTo>
                  <a:pt x="140" y="97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3725306" y="1992288"/>
            <a:ext cx="342366" cy="400962"/>
          </a:xfrm>
          <a:custGeom>
            <a:avLst/>
            <a:gdLst>
              <a:gd name="T0" fmla="*/ 140 w 140"/>
              <a:gd name="T1" fmla="*/ 97 h 135"/>
              <a:gd name="T2" fmla="*/ 102 w 140"/>
              <a:gd name="T3" fmla="*/ 135 h 135"/>
              <a:gd name="T4" fmla="*/ 39 w 140"/>
              <a:gd name="T5" fmla="*/ 135 h 135"/>
              <a:gd name="T6" fmla="*/ 0 w 140"/>
              <a:gd name="T7" fmla="*/ 97 h 135"/>
              <a:gd name="T8" fmla="*/ 0 w 140"/>
              <a:gd name="T9" fmla="*/ 39 h 135"/>
              <a:gd name="T10" fmla="*/ 39 w 140"/>
              <a:gd name="T11" fmla="*/ 0 h 135"/>
              <a:gd name="T12" fmla="*/ 102 w 140"/>
              <a:gd name="T13" fmla="*/ 0 h 135"/>
              <a:gd name="T14" fmla="*/ 140 w 140"/>
              <a:gd name="T15" fmla="*/ 39 h 135"/>
              <a:gd name="T16" fmla="*/ 140 w 140"/>
              <a:gd name="T17" fmla="*/ 97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" h="135">
                <a:moveTo>
                  <a:pt x="140" y="97"/>
                </a:moveTo>
                <a:cubicBezTo>
                  <a:pt x="140" y="118"/>
                  <a:pt x="123" y="135"/>
                  <a:pt x="102" y="135"/>
                </a:cubicBezTo>
                <a:cubicBezTo>
                  <a:pt x="39" y="135"/>
                  <a:pt x="39" y="135"/>
                  <a:pt x="39" y="135"/>
                </a:cubicBezTo>
                <a:cubicBezTo>
                  <a:pt x="17" y="135"/>
                  <a:pt x="0" y="118"/>
                  <a:pt x="0" y="97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17"/>
                  <a:pt x="17" y="0"/>
                  <a:pt x="39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23" y="0"/>
                  <a:pt x="140" y="17"/>
                  <a:pt x="140" y="39"/>
                </a:cubicBezTo>
                <a:lnTo>
                  <a:pt x="140" y="97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2075333" y="3552373"/>
            <a:ext cx="342366" cy="402145"/>
          </a:xfrm>
          <a:custGeom>
            <a:avLst/>
            <a:gdLst>
              <a:gd name="T0" fmla="*/ 140 w 140"/>
              <a:gd name="T1" fmla="*/ 97 h 135"/>
              <a:gd name="T2" fmla="*/ 102 w 140"/>
              <a:gd name="T3" fmla="*/ 135 h 135"/>
              <a:gd name="T4" fmla="*/ 39 w 140"/>
              <a:gd name="T5" fmla="*/ 135 h 135"/>
              <a:gd name="T6" fmla="*/ 0 w 140"/>
              <a:gd name="T7" fmla="*/ 97 h 135"/>
              <a:gd name="T8" fmla="*/ 0 w 140"/>
              <a:gd name="T9" fmla="*/ 39 h 135"/>
              <a:gd name="T10" fmla="*/ 39 w 140"/>
              <a:gd name="T11" fmla="*/ 0 h 135"/>
              <a:gd name="T12" fmla="*/ 102 w 140"/>
              <a:gd name="T13" fmla="*/ 0 h 135"/>
              <a:gd name="T14" fmla="*/ 140 w 140"/>
              <a:gd name="T15" fmla="*/ 39 h 135"/>
              <a:gd name="T16" fmla="*/ 140 w 140"/>
              <a:gd name="T17" fmla="*/ 97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" h="135">
                <a:moveTo>
                  <a:pt x="140" y="97"/>
                </a:moveTo>
                <a:cubicBezTo>
                  <a:pt x="140" y="118"/>
                  <a:pt x="123" y="135"/>
                  <a:pt x="102" y="135"/>
                </a:cubicBezTo>
                <a:cubicBezTo>
                  <a:pt x="39" y="135"/>
                  <a:pt x="39" y="135"/>
                  <a:pt x="39" y="135"/>
                </a:cubicBezTo>
                <a:cubicBezTo>
                  <a:pt x="17" y="135"/>
                  <a:pt x="0" y="118"/>
                  <a:pt x="0" y="97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17"/>
                  <a:pt x="17" y="0"/>
                  <a:pt x="39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23" y="0"/>
                  <a:pt x="140" y="17"/>
                  <a:pt x="140" y="39"/>
                </a:cubicBezTo>
                <a:lnTo>
                  <a:pt x="140" y="9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2075333" y="1998202"/>
            <a:ext cx="342366" cy="400962"/>
          </a:xfrm>
          <a:custGeom>
            <a:avLst/>
            <a:gdLst>
              <a:gd name="T0" fmla="*/ 140 w 140"/>
              <a:gd name="T1" fmla="*/ 97 h 135"/>
              <a:gd name="T2" fmla="*/ 102 w 140"/>
              <a:gd name="T3" fmla="*/ 135 h 135"/>
              <a:gd name="T4" fmla="*/ 39 w 140"/>
              <a:gd name="T5" fmla="*/ 135 h 135"/>
              <a:gd name="T6" fmla="*/ 0 w 140"/>
              <a:gd name="T7" fmla="*/ 97 h 135"/>
              <a:gd name="T8" fmla="*/ 0 w 140"/>
              <a:gd name="T9" fmla="*/ 39 h 135"/>
              <a:gd name="T10" fmla="*/ 39 w 140"/>
              <a:gd name="T11" fmla="*/ 0 h 135"/>
              <a:gd name="T12" fmla="*/ 102 w 140"/>
              <a:gd name="T13" fmla="*/ 0 h 135"/>
              <a:gd name="T14" fmla="*/ 140 w 140"/>
              <a:gd name="T15" fmla="*/ 39 h 135"/>
              <a:gd name="T16" fmla="*/ 140 w 140"/>
              <a:gd name="T17" fmla="*/ 97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" h="135">
                <a:moveTo>
                  <a:pt x="140" y="97"/>
                </a:moveTo>
                <a:cubicBezTo>
                  <a:pt x="140" y="118"/>
                  <a:pt x="123" y="135"/>
                  <a:pt x="102" y="135"/>
                </a:cubicBezTo>
                <a:cubicBezTo>
                  <a:pt x="39" y="135"/>
                  <a:pt x="39" y="135"/>
                  <a:pt x="39" y="135"/>
                </a:cubicBezTo>
                <a:cubicBezTo>
                  <a:pt x="17" y="135"/>
                  <a:pt x="0" y="118"/>
                  <a:pt x="0" y="97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17"/>
                  <a:pt x="17" y="0"/>
                  <a:pt x="39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23" y="0"/>
                  <a:pt x="140" y="17"/>
                  <a:pt x="140" y="39"/>
                </a:cubicBezTo>
                <a:lnTo>
                  <a:pt x="140" y="9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397415" y="3546458"/>
            <a:ext cx="342366" cy="402145"/>
          </a:xfrm>
          <a:custGeom>
            <a:avLst/>
            <a:gdLst>
              <a:gd name="T0" fmla="*/ 140 w 140"/>
              <a:gd name="T1" fmla="*/ 97 h 135"/>
              <a:gd name="T2" fmla="*/ 102 w 140"/>
              <a:gd name="T3" fmla="*/ 135 h 135"/>
              <a:gd name="T4" fmla="*/ 39 w 140"/>
              <a:gd name="T5" fmla="*/ 135 h 135"/>
              <a:gd name="T6" fmla="*/ 0 w 140"/>
              <a:gd name="T7" fmla="*/ 97 h 135"/>
              <a:gd name="T8" fmla="*/ 0 w 140"/>
              <a:gd name="T9" fmla="*/ 39 h 135"/>
              <a:gd name="T10" fmla="*/ 39 w 140"/>
              <a:gd name="T11" fmla="*/ 0 h 135"/>
              <a:gd name="T12" fmla="*/ 102 w 140"/>
              <a:gd name="T13" fmla="*/ 0 h 135"/>
              <a:gd name="T14" fmla="*/ 140 w 140"/>
              <a:gd name="T15" fmla="*/ 39 h 135"/>
              <a:gd name="T16" fmla="*/ 140 w 140"/>
              <a:gd name="T17" fmla="*/ 97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" h="135">
                <a:moveTo>
                  <a:pt x="140" y="97"/>
                </a:moveTo>
                <a:cubicBezTo>
                  <a:pt x="140" y="118"/>
                  <a:pt x="123" y="135"/>
                  <a:pt x="102" y="135"/>
                </a:cubicBezTo>
                <a:cubicBezTo>
                  <a:pt x="39" y="135"/>
                  <a:pt x="39" y="135"/>
                  <a:pt x="39" y="135"/>
                </a:cubicBezTo>
                <a:cubicBezTo>
                  <a:pt x="17" y="135"/>
                  <a:pt x="0" y="118"/>
                  <a:pt x="0" y="97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17"/>
                  <a:pt x="17" y="0"/>
                  <a:pt x="39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23" y="0"/>
                  <a:pt x="140" y="17"/>
                  <a:pt x="140" y="39"/>
                </a:cubicBezTo>
                <a:lnTo>
                  <a:pt x="140" y="9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397415" y="1992288"/>
            <a:ext cx="342366" cy="400962"/>
          </a:xfrm>
          <a:custGeom>
            <a:avLst/>
            <a:gdLst>
              <a:gd name="T0" fmla="*/ 140 w 140"/>
              <a:gd name="T1" fmla="*/ 97 h 135"/>
              <a:gd name="T2" fmla="*/ 102 w 140"/>
              <a:gd name="T3" fmla="*/ 135 h 135"/>
              <a:gd name="T4" fmla="*/ 39 w 140"/>
              <a:gd name="T5" fmla="*/ 135 h 135"/>
              <a:gd name="T6" fmla="*/ 0 w 140"/>
              <a:gd name="T7" fmla="*/ 97 h 135"/>
              <a:gd name="T8" fmla="*/ 0 w 140"/>
              <a:gd name="T9" fmla="*/ 39 h 135"/>
              <a:gd name="T10" fmla="*/ 39 w 140"/>
              <a:gd name="T11" fmla="*/ 0 h 135"/>
              <a:gd name="T12" fmla="*/ 102 w 140"/>
              <a:gd name="T13" fmla="*/ 0 h 135"/>
              <a:gd name="T14" fmla="*/ 140 w 140"/>
              <a:gd name="T15" fmla="*/ 39 h 135"/>
              <a:gd name="T16" fmla="*/ 140 w 140"/>
              <a:gd name="T17" fmla="*/ 97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" h="135">
                <a:moveTo>
                  <a:pt x="140" y="97"/>
                </a:moveTo>
                <a:cubicBezTo>
                  <a:pt x="140" y="118"/>
                  <a:pt x="123" y="135"/>
                  <a:pt x="102" y="135"/>
                </a:cubicBezTo>
                <a:cubicBezTo>
                  <a:pt x="39" y="135"/>
                  <a:pt x="39" y="135"/>
                  <a:pt x="39" y="135"/>
                </a:cubicBezTo>
                <a:cubicBezTo>
                  <a:pt x="17" y="135"/>
                  <a:pt x="0" y="118"/>
                  <a:pt x="0" y="97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17"/>
                  <a:pt x="17" y="0"/>
                  <a:pt x="39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23" y="0"/>
                  <a:pt x="140" y="17"/>
                  <a:pt x="140" y="39"/>
                </a:cubicBezTo>
                <a:lnTo>
                  <a:pt x="140" y="9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" name="Freeform 19"/>
          <p:cNvSpPr>
            <a:spLocks/>
          </p:cNvSpPr>
          <p:nvPr/>
        </p:nvSpPr>
        <p:spPr bwMode="auto">
          <a:xfrm>
            <a:off x="1" y="1566488"/>
            <a:ext cx="8862218" cy="2759701"/>
          </a:xfrm>
          <a:custGeom>
            <a:avLst/>
            <a:gdLst>
              <a:gd name="T0" fmla="*/ 5248 w 5248"/>
              <a:gd name="T1" fmla="*/ 623 h 1244"/>
              <a:gd name="T2" fmla="*/ 4451 w 5248"/>
              <a:gd name="T3" fmla="*/ 0 h 1244"/>
              <a:gd name="T4" fmla="*/ 4451 w 5248"/>
              <a:gd name="T5" fmla="*/ 271 h 1244"/>
              <a:gd name="T6" fmla="*/ 0 w 5248"/>
              <a:gd name="T7" fmla="*/ 271 h 1244"/>
              <a:gd name="T8" fmla="*/ 0 w 5248"/>
              <a:gd name="T9" fmla="*/ 965 h 1244"/>
              <a:gd name="T10" fmla="*/ 4451 w 5248"/>
              <a:gd name="T11" fmla="*/ 965 h 1244"/>
              <a:gd name="T12" fmla="*/ 4451 w 5248"/>
              <a:gd name="T13" fmla="*/ 1244 h 1244"/>
              <a:gd name="T14" fmla="*/ 5248 w 5248"/>
              <a:gd name="T15" fmla="*/ 623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248" h="1244">
                <a:moveTo>
                  <a:pt x="5248" y="623"/>
                </a:moveTo>
                <a:lnTo>
                  <a:pt x="4451" y="0"/>
                </a:lnTo>
                <a:lnTo>
                  <a:pt x="4451" y="271"/>
                </a:lnTo>
                <a:lnTo>
                  <a:pt x="0" y="271"/>
                </a:lnTo>
                <a:lnTo>
                  <a:pt x="0" y="965"/>
                </a:lnTo>
                <a:lnTo>
                  <a:pt x="4451" y="965"/>
                </a:lnTo>
                <a:lnTo>
                  <a:pt x="4451" y="1244"/>
                </a:lnTo>
                <a:lnTo>
                  <a:pt x="5248" y="62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7140856" y="2682631"/>
            <a:ext cx="13390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Raleway" panose="020B0003030101060003" pitchFamily="2" charset="0"/>
                <a:cs typeface="Segoe UI" panose="020B0502040204020203" pitchFamily="34" charset="0"/>
              </a:rPr>
              <a:t>Verhalten</a:t>
            </a:r>
            <a:endParaRPr lang="id-ID" sz="32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Raleway" panose="020B0003030101060003" pitchFamily="2" charset="0"/>
              <a:cs typeface="Segoe UI" panose="020B0502040204020203" pitchFamily="34" charset="0"/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5398954" y="1986375"/>
            <a:ext cx="1653426" cy="1962230"/>
          </a:xfrm>
          <a:custGeom>
            <a:avLst/>
            <a:gdLst>
              <a:gd name="T0" fmla="*/ 418 w 422"/>
              <a:gd name="T1" fmla="*/ 152 h 660"/>
              <a:gd name="T2" fmla="*/ 363 w 422"/>
              <a:gd name="T3" fmla="*/ 0 h 660"/>
              <a:gd name="T4" fmla="*/ 0 w 422"/>
              <a:gd name="T5" fmla="*/ 0 h 660"/>
              <a:gd name="T6" fmla="*/ 65 w 422"/>
              <a:gd name="T7" fmla="*/ 132 h 660"/>
              <a:gd name="T8" fmla="*/ 65 w 422"/>
              <a:gd name="T9" fmla="*/ 343 h 660"/>
              <a:gd name="T10" fmla="*/ 64 w 422"/>
              <a:gd name="T11" fmla="*/ 528 h 660"/>
              <a:gd name="T12" fmla="*/ 0 w 422"/>
              <a:gd name="T13" fmla="*/ 660 h 660"/>
              <a:gd name="T14" fmla="*/ 363 w 422"/>
              <a:gd name="T15" fmla="*/ 660 h 660"/>
              <a:gd name="T16" fmla="*/ 418 w 422"/>
              <a:gd name="T17" fmla="*/ 507 h 660"/>
              <a:gd name="T18" fmla="*/ 420 w 422"/>
              <a:gd name="T19" fmla="*/ 329 h 660"/>
              <a:gd name="T20" fmla="*/ 418 w 422"/>
              <a:gd name="T21" fmla="*/ 152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22" h="660">
                <a:moveTo>
                  <a:pt x="418" y="152"/>
                </a:moveTo>
                <a:cubicBezTo>
                  <a:pt x="415" y="67"/>
                  <a:pt x="422" y="0"/>
                  <a:pt x="363" y="0"/>
                </a:cubicBezTo>
                <a:cubicBezTo>
                  <a:pt x="0" y="0"/>
                  <a:pt x="0" y="0"/>
                  <a:pt x="0" y="0"/>
                </a:cubicBezTo>
                <a:cubicBezTo>
                  <a:pt x="71" y="0"/>
                  <a:pt x="64" y="83"/>
                  <a:pt x="65" y="132"/>
                </a:cubicBezTo>
                <a:cubicBezTo>
                  <a:pt x="65" y="135"/>
                  <a:pt x="65" y="251"/>
                  <a:pt x="65" y="343"/>
                </a:cubicBezTo>
                <a:cubicBezTo>
                  <a:pt x="65" y="426"/>
                  <a:pt x="65" y="525"/>
                  <a:pt x="64" y="528"/>
                </a:cubicBezTo>
                <a:cubicBezTo>
                  <a:pt x="64" y="577"/>
                  <a:pt x="71" y="660"/>
                  <a:pt x="0" y="660"/>
                </a:cubicBezTo>
                <a:cubicBezTo>
                  <a:pt x="363" y="660"/>
                  <a:pt x="363" y="660"/>
                  <a:pt x="363" y="660"/>
                </a:cubicBezTo>
                <a:cubicBezTo>
                  <a:pt x="422" y="660"/>
                  <a:pt x="415" y="592"/>
                  <a:pt x="418" y="507"/>
                </a:cubicBezTo>
                <a:cubicBezTo>
                  <a:pt x="420" y="460"/>
                  <a:pt x="420" y="393"/>
                  <a:pt x="420" y="329"/>
                </a:cubicBezTo>
                <a:cubicBezTo>
                  <a:pt x="420" y="266"/>
                  <a:pt x="420" y="199"/>
                  <a:pt x="418" y="15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3763526" y="1986375"/>
            <a:ext cx="1653426" cy="1962230"/>
          </a:xfrm>
          <a:custGeom>
            <a:avLst/>
            <a:gdLst>
              <a:gd name="T0" fmla="*/ 418 w 422"/>
              <a:gd name="T1" fmla="*/ 152 h 660"/>
              <a:gd name="T2" fmla="*/ 363 w 422"/>
              <a:gd name="T3" fmla="*/ 0 h 660"/>
              <a:gd name="T4" fmla="*/ 0 w 422"/>
              <a:gd name="T5" fmla="*/ 0 h 660"/>
              <a:gd name="T6" fmla="*/ 65 w 422"/>
              <a:gd name="T7" fmla="*/ 132 h 660"/>
              <a:gd name="T8" fmla="*/ 65 w 422"/>
              <a:gd name="T9" fmla="*/ 343 h 660"/>
              <a:gd name="T10" fmla="*/ 64 w 422"/>
              <a:gd name="T11" fmla="*/ 528 h 660"/>
              <a:gd name="T12" fmla="*/ 0 w 422"/>
              <a:gd name="T13" fmla="*/ 660 h 660"/>
              <a:gd name="T14" fmla="*/ 363 w 422"/>
              <a:gd name="T15" fmla="*/ 660 h 660"/>
              <a:gd name="T16" fmla="*/ 418 w 422"/>
              <a:gd name="T17" fmla="*/ 507 h 660"/>
              <a:gd name="T18" fmla="*/ 420 w 422"/>
              <a:gd name="T19" fmla="*/ 329 h 660"/>
              <a:gd name="T20" fmla="*/ 418 w 422"/>
              <a:gd name="T21" fmla="*/ 152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22" h="660">
                <a:moveTo>
                  <a:pt x="418" y="152"/>
                </a:moveTo>
                <a:cubicBezTo>
                  <a:pt x="415" y="67"/>
                  <a:pt x="422" y="0"/>
                  <a:pt x="363" y="0"/>
                </a:cubicBezTo>
                <a:cubicBezTo>
                  <a:pt x="0" y="0"/>
                  <a:pt x="0" y="0"/>
                  <a:pt x="0" y="0"/>
                </a:cubicBezTo>
                <a:cubicBezTo>
                  <a:pt x="71" y="0"/>
                  <a:pt x="64" y="83"/>
                  <a:pt x="65" y="132"/>
                </a:cubicBezTo>
                <a:cubicBezTo>
                  <a:pt x="65" y="135"/>
                  <a:pt x="65" y="251"/>
                  <a:pt x="65" y="343"/>
                </a:cubicBezTo>
                <a:cubicBezTo>
                  <a:pt x="65" y="426"/>
                  <a:pt x="65" y="525"/>
                  <a:pt x="64" y="528"/>
                </a:cubicBezTo>
                <a:cubicBezTo>
                  <a:pt x="64" y="577"/>
                  <a:pt x="71" y="660"/>
                  <a:pt x="0" y="660"/>
                </a:cubicBezTo>
                <a:cubicBezTo>
                  <a:pt x="363" y="660"/>
                  <a:pt x="363" y="660"/>
                  <a:pt x="363" y="660"/>
                </a:cubicBezTo>
                <a:cubicBezTo>
                  <a:pt x="422" y="660"/>
                  <a:pt x="415" y="592"/>
                  <a:pt x="418" y="507"/>
                </a:cubicBezTo>
                <a:cubicBezTo>
                  <a:pt x="420" y="460"/>
                  <a:pt x="420" y="393"/>
                  <a:pt x="420" y="329"/>
                </a:cubicBezTo>
                <a:cubicBezTo>
                  <a:pt x="420" y="266"/>
                  <a:pt x="420" y="199"/>
                  <a:pt x="418" y="152"/>
                </a:cubicBezTo>
                <a:close/>
              </a:path>
            </a:pathLst>
          </a:custGeom>
          <a:solidFill>
            <a:srgbClr val="EE714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2113552" y="1992288"/>
            <a:ext cx="1653426" cy="1962230"/>
          </a:xfrm>
          <a:custGeom>
            <a:avLst/>
            <a:gdLst>
              <a:gd name="T0" fmla="*/ 418 w 422"/>
              <a:gd name="T1" fmla="*/ 152 h 660"/>
              <a:gd name="T2" fmla="*/ 363 w 422"/>
              <a:gd name="T3" fmla="*/ 0 h 660"/>
              <a:gd name="T4" fmla="*/ 0 w 422"/>
              <a:gd name="T5" fmla="*/ 0 h 660"/>
              <a:gd name="T6" fmla="*/ 65 w 422"/>
              <a:gd name="T7" fmla="*/ 132 h 660"/>
              <a:gd name="T8" fmla="*/ 65 w 422"/>
              <a:gd name="T9" fmla="*/ 343 h 660"/>
              <a:gd name="T10" fmla="*/ 64 w 422"/>
              <a:gd name="T11" fmla="*/ 528 h 660"/>
              <a:gd name="T12" fmla="*/ 0 w 422"/>
              <a:gd name="T13" fmla="*/ 660 h 660"/>
              <a:gd name="T14" fmla="*/ 363 w 422"/>
              <a:gd name="T15" fmla="*/ 660 h 660"/>
              <a:gd name="T16" fmla="*/ 418 w 422"/>
              <a:gd name="T17" fmla="*/ 507 h 660"/>
              <a:gd name="T18" fmla="*/ 420 w 422"/>
              <a:gd name="T19" fmla="*/ 329 h 660"/>
              <a:gd name="T20" fmla="*/ 418 w 422"/>
              <a:gd name="T21" fmla="*/ 152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22" h="660">
                <a:moveTo>
                  <a:pt x="418" y="152"/>
                </a:moveTo>
                <a:cubicBezTo>
                  <a:pt x="415" y="67"/>
                  <a:pt x="422" y="0"/>
                  <a:pt x="363" y="0"/>
                </a:cubicBezTo>
                <a:cubicBezTo>
                  <a:pt x="0" y="0"/>
                  <a:pt x="0" y="0"/>
                  <a:pt x="0" y="0"/>
                </a:cubicBezTo>
                <a:cubicBezTo>
                  <a:pt x="71" y="0"/>
                  <a:pt x="64" y="83"/>
                  <a:pt x="65" y="132"/>
                </a:cubicBezTo>
                <a:cubicBezTo>
                  <a:pt x="65" y="135"/>
                  <a:pt x="65" y="251"/>
                  <a:pt x="65" y="343"/>
                </a:cubicBezTo>
                <a:cubicBezTo>
                  <a:pt x="65" y="426"/>
                  <a:pt x="65" y="525"/>
                  <a:pt x="64" y="528"/>
                </a:cubicBezTo>
                <a:cubicBezTo>
                  <a:pt x="64" y="577"/>
                  <a:pt x="71" y="660"/>
                  <a:pt x="0" y="660"/>
                </a:cubicBezTo>
                <a:cubicBezTo>
                  <a:pt x="363" y="660"/>
                  <a:pt x="363" y="660"/>
                  <a:pt x="363" y="660"/>
                </a:cubicBezTo>
                <a:cubicBezTo>
                  <a:pt x="422" y="660"/>
                  <a:pt x="415" y="592"/>
                  <a:pt x="418" y="507"/>
                </a:cubicBezTo>
                <a:cubicBezTo>
                  <a:pt x="420" y="460"/>
                  <a:pt x="420" y="393"/>
                  <a:pt x="420" y="329"/>
                </a:cubicBezTo>
                <a:cubicBezTo>
                  <a:pt x="420" y="266"/>
                  <a:pt x="420" y="199"/>
                  <a:pt x="418" y="1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6" name="Freeform 7"/>
          <p:cNvSpPr>
            <a:spLocks/>
          </p:cNvSpPr>
          <p:nvPr/>
        </p:nvSpPr>
        <p:spPr bwMode="auto">
          <a:xfrm>
            <a:off x="435634" y="1986374"/>
            <a:ext cx="1653426" cy="1962230"/>
          </a:xfrm>
          <a:custGeom>
            <a:avLst/>
            <a:gdLst>
              <a:gd name="T0" fmla="*/ 418 w 422"/>
              <a:gd name="T1" fmla="*/ 152 h 660"/>
              <a:gd name="T2" fmla="*/ 363 w 422"/>
              <a:gd name="T3" fmla="*/ 0 h 660"/>
              <a:gd name="T4" fmla="*/ 0 w 422"/>
              <a:gd name="T5" fmla="*/ 0 h 660"/>
              <a:gd name="T6" fmla="*/ 65 w 422"/>
              <a:gd name="T7" fmla="*/ 132 h 660"/>
              <a:gd name="T8" fmla="*/ 65 w 422"/>
              <a:gd name="T9" fmla="*/ 343 h 660"/>
              <a:gd name="T10" fmla="*/ 64 w 422"/>
              <a:gd name="T11" fmla="*/ 528 h 660"/>
              <a:gd name="T12" fmla="*/ 0 w 422"/>
              <a:gd name="T13" fmla="*/ 660 h 660"/>
              <a:gd name="T14" fmla="*/ 363 w 422"/>
              <a:gd name="T15" fmla="*/ 660 h 660"/>
              <a:gd name="T16" fmla="*/ 418 w 422"/>
              <a:gd name="T17" fmla="*/ 507 h 660"/>
              <a:gd name="T18" fmla="*/ 420 w 422"/>
              <a:gd name="T19" fmla="*/ 329 h 660"/>
              <a:gd name="T20" fmla="*/ 418 w 422"/>
              <a:gd name="T21" fmla="*/ 152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22" h="660">
                <a:moveTo>
                  <a:pt x="418" y="152"/>
                </a:moveTo>
                <a:cubicBezTo>
                  <a:pt x="415" y="67"/>
                  <a:pt x="422" y="0"/>
                  <a:pt x="363" y="0"/>
                </a:cubicBezTo>
                <a:cubicBezTo>
                  <a:pt x="0" y="0"/>
                  <a:pt x="0" y="0"/>
                  <a:pt x="0" y="0"/>
                </a:cubicBezTo>
                <a:cubicBezTo>
                  <a:pt x="71" y="0"/>
                  <a:pt x="64" y="83"/>
                  <a:pt x="65" y="132"/>
                </a:cubicBezTo>
                <a:cubicBezTo>
                  <a:pt x="65" y="135"/>
                  <a:pt x="65" y="251"/>
                  <a:pt x="65" y="343"/>
                </a:cubicBezTo>
                <a:cubicBezTo>
                  <a:pt x="65" y="426"/>
                  <a:pt x="65" y="525"/>
                  <a:pt x="64" y="528"/>
                </a:cubicBezTo>
                <a:cubicBezTo>
                  <a:pt x="64" y="577"/>
                  <a:pt x="71" y="660"/>
                  <a:pt x="0" y="660"/>
                </a:cubicBezTo>
                <a:cubicBezTo>
                  <a:pt x="363" y="660"/>
                  <a:pt x="363" y="660"/>
                  <a:pt x="363" y="660"/>
                </a:cubicBezTo>
                <a:cubicBezTo>
                  <a:pt x="422" y="660"/>
                  <a:pt x="415" y="592"/>
                  <a:pt x="418" y="507"/>
                </a:cubicBezTo>
                <a:cubicBezTo>
                  <a:pt x="420" y="460"/>
                  <a:pt x="420" y="393"/>
                  <a:pt x="420" y="329"/>
                </a:cubicBezTo>
                <a:cubicBezTo>
                  <a:pt x="420" y="266"/>
                  <a:pt x="420" y="199"/>
                  <a:pt x="418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7" name="TextBox 16"/>
          <p:cNvSpPr txBox="1"/>
          <p:nvPr/>
        </p:nvSpPr>
        <p:spPr>
          <a:xfrm>
            <a:off x="639480" y="2781490"/>
            <a:ext cx="1515223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de-DE" sz="1400" dirty="0">
                <a:solidFill>
                  <a:schemeClr val="bg2"/>
                </a:solidFill>
                <a:latin typeface="Segoe UI"/>
                <a:ea typeface="Raleway" panose="020B0003030101060003" pitchFamily="2" charset="0"/>
                <a:cs typeface="Segoe UI"/>
              </a:rPr>
              <a:t>Problematisieren</a:t>
            </a:r>
            <a:endParaRPr lang="id-ID" sz="1400" dirty="0">
              <a:solidFill>
                <a:schemeClr val="bg2"/>
              </a:solidFill>
              <a:latin typeface="Segoe UI"/>
              <a:ea typeface="Raleway" panose="020B0003030101060003" pitchFamily="2" charset="0"/>
              <a:cs typeface="Segoe U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9419" y="3013485"/>
            <a:ext cx="1393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solidFill>
                  <a:schemeClr val="bg2"/>
                </a:solidFill>
              </a:rPr>
              <a:t> </a:t>
            </a:r>
            <a:endParaRPr lang="en-US" sz="800" b="1" dirty="0">
              <a:solidFill>
                <a:schemeClr val="bg2"/>
              </a:solidFill>
              <a:latin typeface="Signika Negative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12538" y="2781490"/>
            <a:ext cx="1105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>
                <a:solidFill>
                  <a:schemeClr val="bg2"/>
                </a:solidFill>
                <a:latin typeface="Segoe UI" panose="020B0502040204020203" pitchFamily="34" charset="0"/>
                <a:ea typeface="Raleway" panose="020B0003030101060003" pitchFamily="2" charset="0"/>
                <a:cs typeface="Segoe UI" panose="020B0502040204020203" pitchFamily="34" charset="0"/>
              </a:rPr>
              <a:t>Informieren</a:t>
            </a:r>
            <a:endParaRPr lang="id-ID" sz="1200" dirty="0">
              <a:solidFill>
                <a:schemeClr val="bg2"/>
              </a:solidFill>
              <a:latin typeface="Segoe UI" panose="020B0502040204020203" pitchFamily="34" charset="0"/>
              <a:ea typeface="Raleway" panose="020B0003030101060003" pitchFamily="2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77516" y="3013485"/>
            <a:ext cx="1393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solidFill>
                  <a:schemeClr val="bg2"/>
                </a:solidFill>
              </a:rPr>
              <a:t> </a:t>
            </a:r>
            <a:endParaRPr lang="en-US" sz="800" b="1" dirty="0">
              <a:solidFill>
                <a:schemeClr val="bg2"/>
              </a:solidFill>
              <a:latin typeface="Signika Negative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17439" y="2781490"/>
            <a:ext cx="8240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>
                <a:solidFill>
                  <a:schemeClr val="bg2"/>
                </a:solidFill>
                <a:latin typeface="Segoe UI" panose="020B0502040204020203" pitchFamily="34" charset="0"/>
                <a:ea typeface="Raleway" panose="020B0003030101060003" pitchFamily="2" charset="0"/>
                <a:cs typeface="Segoe UI" panose="020B0502040204020203" pitchFamily="34" charset="0"/>
              </a:rPr>
              <a:t>Training</a:t>
            </a:r>
            <a:endParaRPr lang="id-ID" sz="1400" dirty="0">
              <a:solidFill>
                <a:schemeClr val="bg2"/>
              </a:solidFill>
              <a:latin typeface="Segoe UI" panose="020B0502040204020203" pitchFamily="34" charset="0"/>
              <a:ea typeface="Raleway" panose="020B0003030101060003" pitchFamily="2" charset="0"/>
              <a:cs typeface="Segoe UI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41772" y="3013485"/>
            <a:ext cx="1393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solidFill>
                  <a:schemeClr val="bg2"/>
                </a:solidFill>
              </a:rPr>
              <a:t> </a:t>
            </a:r>
            <a:endParaRPr lang="en-US" sz="800" b="1" dirty="0">
              <a:solidFill>
                <a:schemeClr val="bg2"/>
              </a:solidFill>
              <a:latin typeface="Signika Negative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71908" y="2781490"/>
            <a:ext cx="808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>
                <a:solidFill>
                  <a:schemeClr val="bg2"/>
                </a:solidFill>
                <a:latin typeface="Segoe UI" panose="020B0502040204020203" pitchFamily="34" charset="0"/>
                <a:ea typeface="Raleway" panose="020B0003030101060003" pitchFamily="2" charset="0"/>
                <a:cs typeface="Segoe UI" panose="020B0502040204020203" pitchFamily="34" charset="0"/>
              </a:rPr>
              <a:t>Transfer</a:t>
            </a:r>
            <a:endParaRPr lang="id-ID" sz="1400" dirty="0">
              <a:solidFill>
                <a:schemeClr val="bg2"/>
              </a:solidFill>
              <a:latin typeface="Segoe UI" panose="020B0502040204020203" pitchFamily="34" charset="0"/>
              <a:ea typeface="Raleway" panose="020B0003030101060003" pitchFamily="2" charset="0"/>
              <a:cs typeface="Segoe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88579" y="3013485"/>
            <a:ext cx="1393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solidFill>
                  <a:schemeClr val="bg2"/>
                </a:solidFill>
              </a:rPr>
              <a:t> </a:t>
            </a:r>
            <a:endParaRPr lang="en-US" sz="800" b="1" dirty="0">
              <a:solidFill>
                <a:schemeClr val="bg2"/>
              </a:solidFill>
              <a:latin typeface="Signika Negative" pitchFamily="2" charset="0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5987729" y="2071262"/>
            <a:ext cx="7175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900" dirty="0">
                <a:solidFill>
                  <a:schemeClr val="bg2"/>
                </a:solidFill>
                <a:latin typeface="Arial Black" panose="020B0A04020102020204" pitchFamily="34" charset="0"/>
              </a:rPr>
              <a:t>⇪</a:t>
            </a:r>
          </a:p>
        </p:txBody>
      </p:sp>
      <p:sp>
        <p:nvSpPr>
          <p:cNvPr id="39" name="Freeform 47"/>
          <p:cNvSpPr>
            <a:spLocks noEditPoints="1"/>
          </p:cNvSpPr>
          <p:nvPr/>
        </p:nvSpPr>
        <p:spPr bwMode="auto">
          <a:xfrm>
            <a:off x="2869493" y="2206611"/>
            <a:ext cx="391805" cy="391805"/>
          </a:xfrm>
          <a:custGeom>
            <a:avLst/>
            <a:gdLst>
              <a:gd name="T0" fmla="*/ 81 w 128"/>
              <a:gd name="T1" fmla="*/ 14 h 128"/>
              <a:gd name="T2" fmla="*/ 53 w 128"/>
              <a:gd name="T3" fmla="*/ 36 h 128"/>
              <a:gd name="T4" fmla="*/ 33 w 128"/>
              <a:gd name="T5" fmla="*/ 36 h 128"/>
              <a:gd name="T6" fmla="*/ 0 w 128"/>
              <a:gd name="T7" fmla="*/ 56 h 128"/>
              <a:gd name="T8" fmla="*/ 24 w 128"/>
              <a:gd name="T9" fmla="*/ 84 h 128"/>
              <a:gd name="T10" fmla="*/ 32 w 128"/>
              <a:gd name="T11" fmla="*/ 128 h 128"/>
              <a:gd name="T12" fmla="*/ 56 w 128"/>
              <a:gd name="T13" fmla="*/ 120 h 128"/>
              <a:gd name="T14" fmla="*/ 52 w 128"/>
              <a:gd name="T15" fmla="*/ 108 h 128"/>
              <a:gd name="T16" fmla="*/ 52 w 128"/>
              <a:gd name="T17" fmla="*/ 80 h 128"/>
              <a:gd name="T18" fmla="*/ 53 w 128"/>
              <a:gd name="T19" fmla="*/ 78 h 128"/>
              <a:gd name="T20" fmla="*/ 54 w 128"/>
              <a:gd name="T21" fmla="*/ 77 h 128"/>
              <a:gd name="T22" fmla="*/ 55 w 128"/>
              <a:gd name="T23" fmla="*/ 76 h 128"/>
              <a:gd name="T24" fmla="*/ 81 w 128"/>
              <a:gd name="T25" fmla="*/ 98 h 128"/>
              <a:gd name="T26" fmla="*/ 128 w 128"/>
              <a:gd name="T27" fmla="*/ 56 h 128"/>
              <a:gd name="T28" fmla="*/ 80 w 128"/>
              <a:gd name="T29" fmla="*/ 56 h 128"/>
              <a:gd name="T30" fmla="*/ 92 w 128"/>
              <a:gd name="T31" fmla="*/ 44 h 128"/>
              <a:gd name="T32" fmla="*/ 92 w 128"/>
              <a:gd name="T33" fmla="*/ 68 h 128"/>
              <a:gd name="T34" fmla="*/ 80 w 128"/>
              <a:gd name="T35" fmla="*/ 56 h 128"/>
              <a:gd name="T36" fmla="*/ 16 w 128"/>
              <a:gd name="T37" fmla="*/ 44 h 128"/>
              <a:gd name="T38" fmla="*/ 40 w 128"/>
              <a:gd name="T39" fmla="*/ 56 h 128"/>
              <a:gd name="T40" fmla="*/ 16 w 128"/>
              <a:gd name="T41" fmla="*/ 68 h 128"/>
              <a:gd name="T42" fmla="*/ 48 w 128"/>
              <a:gd name="T43" fmla="*/ 120 h 128"/>
              <a:gd name="T44" fmla="*/ 32 w 128"/>
              <a:gd name="T45" fmla="*/ 84 h 128"/>
              <a:gd name="T46" fmla="*/ 33 w 128"/>
              <a:gd name="T47" fmla="*/ 76 h 128"/>
              <a:gd name="T48" fmla="*/ 45 w 128"/>
              <a:gd name="T49" fmla="*/ 76 h 128"/>
              <a:gd name="T50" fmla="*/ 44 w 128"/>
              <a:gd name="T51" fmla="*/ 108 h 128"/>
              <a:gd name="T52" fmla="*/ 48 w 128"/>
              <a:gd name="T53" fmla="*/ 117 h 128"/>
              <a:gd name="T54" fmla="*/ 53 w 128"/>
              <a:gd name="T55" fmla="*/ 68 h 128"/>
              <a:gd name="T56" fmla="*/ 52 w 128"/>
              <a:gd name="T57" fmla="*/ 68 h 128"/>
              <a:gd name="T58" fmla="*/ 52 w 128"/>
              <a:gd name="T59" fmla="*/ 44 h 128"/>
              <a:gd name="T60" fmla="*/ 74 w 128"/>
              <a:gd name="T61" fmla="*/ 36 h 128"/>
              <a:gd name="T62" fmla="*/ 74 w 128"/>
              <a:gd name="T63" fmla="*/ 76 h 128"/>
              <a:gd name="T64" fmla="*/ 100 w 128"/>
              <a:gd name="T65" fmla="*/ 104 h 128"/>
              <a:gd name="T66" fmla="*/ 92 w 128"/>
              <a:gd name="T67" fmla="*/ 76 h 128"/>
              <a:gd name="T68" fmla="*/ 92 w 128"/>
              <a:gd name="T69" fmla="*/ 36 h 128"/>
              <a:gd name="T70" fmla="*/ 100 w 128"/>
              <a:gd name="T71" fmla="*/ 8 h 128"/>
              <a:gd name="T72" fmla="*/ 100 w 128"/>
              <a:gd name="T73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40" name="Group 48"/>
          <p:cNvGrpSpPr/>
          <p:nvPr/>
        </p:nvGrpSpPr>
        <p:grpSpPr>
          <a:xfrm>
            <a:off x="4548886" y="2186905"/>
            <a:ext cx="311859" cy="467788"/>
            <a:chOff x="-3603964" y="-998001"/>
            <a:chExt cx="293215" cy="439822"/>
          </a:xfrm>
          <a:solidFill>
            <a:schemeClr val="tx1"/>
          </a:solidFill>
        </p:grpSpPr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-3603964" y="-998001"/>
              <a:ext cx="293215" cy="300264"/>
            </a:xfrm>
            <a:custGeom>
              <a:avLst/>
              <a:gdLst>
                <a:gd name="T0" fmla="*/ 64 w 88"/>
                <a:gd name="T1" fmla="*/ 90 h 90"/>
                <a:gd name="T2" fmla="*/ 57 w 88"/>
                <a:gd name="T3" fmla="*/ 86 h 90"/>
                <a:gd name="T4" fmla="*/ 67 w 88"/>
                <a:gd name="T5" fmla="*/ 67 h 90"/>
                <a:gd name="T6" fmla="*/ 67 w 88"/>
                <a:gd name="T7" fmla="*/ 21 h 90"/>
                <a:gd name="T8" fmla="*/ 21 w 88"/>
                <a:gd name="T9" fmla="*/ 21 h 90"/>
                <a:gd name="T10" fmla="*/ 21 w 88"/>
                <a:gd name="T11" fmla="*/ 67 h 90"/>
                <a:gd name="T12" fmla="*/ 22 w 88"/>
                <a:gd name="T13" fmla="*/ 67 h 90"/>
                <a:gd name="T14" fmla="*/ 31 w 88"/>
                <a:gd name="T15" fmla="*/ 86 h 90"/>
                <a:gd name="T16" fmla="*/ 24 w 88"/>
                <a:gd name="T17" fmla="*/ 90 h 90"/>
                <a:gd name="T18" fmla="*/ 15 w 88"/>
                <a:gd name="T19" fmla="*/ 72 h 90"/>
                <a:gd name="T20" fmla="*/ 16 w 88"/>
                <a:gd name="T21" fmla="*/ 16 h 90"/>
                <a:gd name="T22" fmla="*/ 72 w 88"/>
                <a:gd name="T23" fmla="*/ 16 h 90"/>
                <a:gd name="T24" fmla="*/ 73 w 88"/>
                <a:gd name="T25" fmla="*/ 72 h 90"/>
                <a:gd name="T26" fmla="*/ 64 w 88"/>
                <a:gd name="T2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90">
                  <a:moveTo>
                    <a:pt x="64" y="90"/>
                  </a:moveTo>
                  <a:cubicBezTo>
                    <a:pt x="57" y="86"/>
                    <a:pt x="57" y="86"/>
                    <a:pt x="57" y="86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79" y="54"/>
                    <a:pt x="79" y="34"/>
                    <a:pt x="67" y="21"/>
                  </a:cubicBezTo>
                  <a:cubicBezTo>
                    <a:pt x="54" y="9"/>
                    <a:pt x="34" y="9"/>
                    <a:pt x="21" y="21"/>
                  </a:cubicBezTo>
                  <a:cubicBezTo>
                    <a:pt x="9" y="34"/>
                    <a:pt x="9" y="54"/>
                    <a:pt x="21" y="67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0" y="56"/>
                    <a:pt x="0" y="31"/>
                    <a:pt x="16" y="16"/>
                  </a:cubicBezTo>
                  <a:cubicBezTo>
                    <a:pt x="31" y="0"/>
                    <a:pt x="57" y="0"/>
                    <a:pt x="72" y="16"/>
                  </a:cubicBezTo>
                  <a:cubicBezTo>
                    <a:pt x="88" y="31"/>
                    <a:pt x="88" y="56"/>
                    <a:pt x="73" y="72"/>
                  </a:cubicBezTo>
                  <a:lnTo>
                    <a:pt x="64" y="9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"/>
            <p:cNvSpPr>
              <a:spLocks/>
            </p:cNvSpPr>
            <p:nvPr/>
          </p:nvSpPr>
          <p:spPr bwMode="auto">
            <a:xfrm>
              <a:off x="-3510925" y="-692100"/>
              <a:ext cx="107136" cy="40881"/>
            </a:xfrm>
            <a:custGeom>
              <a:avLst/>
              <a:gdLst>
                <a:gd name="T0" fmla="*/ 0 w 76"/>
                <a:gd name="T1" fmla="*/ 29 h 29"/>
                <a:gd name="T2" fmla="*/ 0 w 76"/>
                <a:gd name="T3" fmla="*/ 10 h 29"/>
                <a:gd name="T4" fmla="*/ 76 w 76"/>
                <a:gd name="T5" fmla="*/ 0 h 29"/>
                <a:gd name="T6" fmla="*/ 76 w 76"/>
                <a:gd name="T7" fmla="*/ 19 h 29"/>
                <a:gd name="T8" fmla="*/ 0 w 76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9">
                  <a:moveTo>
                    <a:pt x="0" y="29"/>
                  </a:moveTo>
                  <a:lnTo>
                    <a:pt x="0" y="10"/>
                  </a:lnTo>
                  <a:lnTo>
                    <a:pt x="76" y="0"/>
                  </a:lnTo>
                  <a:lnTo>
                    <a:pt x="76" y="19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-3510925" y="-651218"/>
              <a:ext cx="107136" cy="39471"/>
            </a:xfrm>
            <a:custGeom>
              <a:avLst/>
              <a:gdLst>
                <a:gd name="T0" fmla="*/ 0 w 76"/>
                <a:gd name="T1" fmla="*/ 28 h 28"/>
                <a:gd name="T2" fmla="*/ 0 w 76"/>
                <a:gd name="T3" fmla="*/ 9 h 28"/>
                <a:gd name="T4" fmla="*/ 76 w 76"/>
                <a:gd name="T5" fmla="*/ 0 h 28"/>
                <a:gd name="T6" fmla="*/ 76 w 76"/>
                <a:gd name="T7" fmla="*/ 19 h 28"/>
                <a:gd name="T8" fmla="*/ 0 w 7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8">
                  <a:moveTo>
                    <a:pt x="0" y="28"/>
                  </a:moveTo>
                  <a:lnTo>
                    <a:pt x="0" y="9"/>
                  </a:lnTo>
                  <a:lnTo>
                    <a:pt x="76" y="0"/>
                  </a:lnTo>
                  <a:lnTo>
                    <a:pt x="76" y="19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2"/>
            <p:cNvSpPr>
              <a:spLocks/>
            </p:cNvSpPr>
            <p:nvPr/>
          </p:nvSpPr>
          <p:spPr bwMode="auto">
            <a:xfrm>
              <a:off x="-3496828" y="-597650"/>
              <a:ext cx="78942" cy="39471"/>
            </a:xfrm>
            <a:custGeom>
              <a:avLst/>
              <a:gdLst>
                <a:gd name="T0" fmla="*/ 12 w 24"/>
                <a:gd name="T1" fmla="*/ 12 h 12"/>
                <a:gd name="T2" fmla="*/ 0 w 24"/>
                <a:gd name="T3" fmla="*/ 0 h 12"/>
                <a:gd name="T4" fmla="*/ 8 w 24"/>
                <a:gd name="T5" fmla="*/ 0 h 12"/>
                <a:gd name="T6" fmla="*/ 12 w 24"/>
                <a:gd name="T7" fmla="*/ 4 h 12"/>
                <a:gd name="T8" fmla="*/ 16 w 24"/>
                <a:gd name="T9" fmla="*/ 0 h 12"/>
                <a:gd name="T10" fmla="*/ 24 w 24"/>
                <a:gd name="T11" fmla="*/ 0 h 12"/>
                <a:gd name="T12" fmla="*/ 12 w 2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2">
                  <a:moveTo>
                    <a:pt x="12" y="12"/>
                  </a:moveTo>
                  <a:cubicBezTo>
                    <a:pt x="5" y="12"/>
                    <a:pt x="0" y="7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10" y="4"/>
                    <a:pt x="12" y="4"/>
                  </a:cubicBezTo>
                  <a:cubicBezTo>
                    <a:pt x="14" y="4"/>
                    <a:pt x="16" y="2"/>
                    <a:pt x="1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7"/>
                    <a:pt x="19" y="12"/>
                    <a:pt x="12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3"/>
            <p:cNvSpPr>
              <a:spLocks/>
            </p:cNvSpPr>
            <p:nvPr/>
          </p:nvSpPr>
          <p:spPr bwMode="auto">
            <a:xfrm>
              <a:off x="-3537710" y="-931746"/>
              <a:ext cx="80353" cy="80353"/>
            </a:xfrm>
            <a:custGeom>
              <a:avLst/>
              <a:gdLst>
                <a:gd name="T0" fmla="*/ 8 w 24"/>
                <a:gd name="T1" fmla="*/ 24 h 24"/>
                <a:gd name="T2" fmla="*/ 0 w 24"/>
                <a:gd name="T3" fmla="*/ 24 h 24"/>
                <a:gd name="T4" fmla="*/ 24 w 24"/>
                <a:gd name="T5" fmla="*/ 0 h 24"/>
                <a:gd name="T6" fmla="*/ 24 w 24"/>
                <a:gd name="T7" fmla="*/ 8 h 24"/>
                <a:gd name="T8" fmla="*/ 8 w 2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5" y="8"/>
                    <a:pt x="8" y="15"/>
                    <a:pt x="8" y="2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0" name="Freeform 248"/>
          <p:cNvSpPr>
            <a:spLocks noEditPoints="1"/>
          </p:cNvSpPr>
          <p:nvPr/>
        </p:nvSpPr>
        <p:spPr bwMode="auto">
          <a:xfrm>
            <a:off x="1173446" y="2194556"/>
            <a:ext cx="369603" cy="422804"/>
          </a:xfrm>
          <a:custGeom>
            <a:avLst/>
            <a:gdLst>
              <a:gd name="T0" fmla="*/ 48 w 56"/>
              <a:gd name="T1" fmla="*/ 60 h 64"/>
              <a:gd name="T2" fmla="*/ 45 w 56"/>
              <a:gd name="T3" fmla="*/ 60 h 64"/>
              <a:gd name="T4" fmla="*/ 56 w 56"/>
              <a:gd name="T5" fmla="*/ 40 h 64"/>
              <a:gd name="T6" fmla="*/ 38 w 56"/>
              <a:gd name="T7" fmla="*/ 17 h 64"/>
              <a:gd name="T8" fmla="*/ 42 w 56"/>
              <a:gd name="T9" fmla="*/ 8 h 64"/>
              <a:gd name="T10" fmla="*/ 42 w 56"/>
              <a:gd name="T11" fmla="*/ 5 h 64"/>
              <a:gd name="T12" fmla="*/ 31 w 56"/>
              <a:gd name="T13" fmla="*/ 0 h 64"/>
              <a:gd name="T14" fmla="*/ 29 w 56"/>
              <a:gd name="T15" fmla="*/ 0 h 64"/>
              <a:gd name="T16" fmla="*/ 28 w 56"/>
              <a:gd name="T17" fmla="*/ 1 h 64"/>
              <a:gd name="T18" fmla="*/ 15 w 56"/>
              <a:gd name="T19" fmla="*/ 25 h 64"/>
              <a:gd name="T20" fmla="*/ 17 w 56"/>
              <a:gd name="T21" fmla="*/ 31 h 64"/>
              <a:gd name="T22" fmla="*/ 15 w 56"/>
              <a:gd name="T23" fmla="*/ 35 h 64"/>
              <a:gd name="T24" fmla="*/ 22 w 56"/>
              <a:gd name="T25" fmla="*/ 38 h 64"/>
              <a:gd name="T26" fmla="*/ 24 w 56"/>
              <a:gd name="T27" fmla="*/ 35 h 64"/>
              <a:gd name="T28" fmla="*/ 24 w 56"/>
              <a:gd name="T29" fmla="*/ 35 h 64"/>
              <a:gd name="T30" fmla="*/ 30 w 56"/>
              <a:gd name="T31" fmla="*/ 32 h 64"/>
              <a:gd name="T32" fmla="*/ 34 w 56"/>
              <a:gd name="T33" fmla="*/ 24 h 64"/>
              <a:gd name="T34" fmla="*/ 48 w 56"/>
              <a:gd name="T35" fmla="*/ 40 h 64"/>
              <a:gd name="T36" fmla="*/ 32 w 56"/>
              <a:gd name="T37" fmla="*/ 56 h 64"/>
              <a:gd name="T38" fmla="*/ 20 w 56"/>
              <a:gd name="T39" fmla="*/ 52 h 64"/>
              <a:gd name="T40" fmla="*/ 20 w 56"/>
              <a:gd name="T41" fmla="*/ 50 h 64"/>
              <a:gd name="T42" fmla="*/ 22 w 56"/>
              <a:gd name="T43" fmla="*/ 48 h 64"/>
              <a:gd name="T44" fmla="*/ 32 w 56"/>
              <a:gd name="T45" fmla="*/ 48 h 64"/>
              <a:gd name="T46" fmla="*/ 32 w 56"/>
              <a:gd name="T47" fmla="*/ 44 h 64"/>
              <a:gd name="T48" fmla="*/ 17 w 56"/>
              <a:gd name="T49" fmla="*/ 44 h 64"/>
              <a:gd name="T50" fmla="*/ 8 w 56"/>
              <a:gd name="T51" fmla="*/ 44 h 64"/>
              <a:gd name="T52" fmla="*/ 0 w 56"/>
              <a:gd name="T53" fmla="*/ 44 h 64"/>
              <a:gd name="T54" fmla="*/ 0 w 56"/>
              <a:gd name="T55" fmla="*/ 48 h 64"/>
              <a:gd name="T56" fmla="*/ 9 w 56"/>
              <a:gd name="T57" fmla="*/ 48 h 64"/>
              <a:gd name="T58" fmla="*/ 10 w 56"/>
              <a:gd name="T59" fmla="*/ 48 h 64"/>
              <a:gd name="T60" fmla="*/ 12 w 56"/>
              <a:gd name="T61" fmla="*/ 50 h 64"/>
              <a:gd name="T62" fmla="*/ 12 w 56"/>
              <a:gd name="T63" fmla="*/ 52 h 64"/>
              <a:gd name="T64" fmla="*/ 12 w 56"/>
              <a:gd name="T65" fmla="*/ 60 h 64"/>
              <a:gd name="T66" fmla="*/ 4 w 56"/>
              <a:gd name="T67" fmla="*/ 64 h 64"/>
              <a:gd name="T68" fmla="*/ 56 w 56"/>
              <a:gd name="T69" fmla="*/ 64 h 64"/>
              <a:gd name="T70" fmla="*/ 48 w 56"/>
              <a:gd name="T71" fmla="*/ 60 h 64"/>
              <a:gd name="T72" fmla="*/ 34 w 56"/>
              <a:gd name="T73" fmla="*/ 5 h 64"/>
              <a:gd name="T74" fmla="*/ 33 w 56"/>
              <a:gd name="T75" fmla="*/ 7 h 64"/>
              <a:gd name="T76" fmla="*/ 24 w 56"/>
              <a:gd name="T77" fmla="*/ 24 h 64"/>
              <a:gd name="T78" fmla="*/ 20 w 56"/>
              <a:gd name="T79" fmla="*/ 22 h 64"/>
              <a:gd name="T80" fmla="*/ 20 w 56"/>
              <a:gd name="T81" fmla="*/ 22 h 64"/>
              <a:gd name="T82" fmla="*/ 29 w 56"/>
              <a:gd name="T83" fmla="*/ 5 h 64"/>
              <a:gd name="T84" fmla="*/ 30 w 56"/>
              <a:gd name="T85" fmla="*/ 4 h 64"/>
              <a:gd name="T86" fmla="*/ 32 w 56"/>
              <a:gd name="T87" fmla="*/ 4 h 64"/>
              <a:gd name="T88" fmla="*/ 34 w 56"/>
              <a:gd name="T89" fmla="*/ 5 h 64"/>
              <a:gd name="T90" fmla="*/ 34 w 56"/>
              <a:gd name="T91" fmla="*/ 5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" h="64">
                <a:moveTo>
                  <a:pt x="48" y="60"/>
                </a:moveTo>
                <a:cubicBezTo>
                  <a:pt x="45" y="60"/>
                  <a:pt x="45" y="60"/>
                  <a:pt x="45" y="60"/>
                </a:cubicBezTo>
                <a:cubicBezTo>
                  <a:pt x="52" y="56"/>
                  <a:pt x="56" y="48"/>
                  <a:pt x="56" y="40"/>
                </a:cubicBezTo>
                <a:cubicBezTo>
                  <a:pt x="56" y="29"/>
                  <a:pt x="48" y="19"/>
                  <a:pt x="38" y="17"/>
                </a:cubicBezTo>
                <a:cubicBezTo>
                  <a:pt x="42" y="8"/>
                  <a:pt x="42" y="8"/>
                  <a:pt x="42" y="8"/>
                </a:cubicBezTo>
                <a:cubicBezTo>
                  <a:pt x="43" y="7"/>
                  <a:pt x="43" y="6"/>
                  <a:pt x="42" y="5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9" y="0"/>
                </a:cubicBezTo>
                <a:cubicBezTo>
                  <a:pt x="29" y="0"/>
                  <a:pt x="28" y="1"/>
                  <a:pt x="28" y="1"/>
                </a:cubicBezTo>
                <a:cubicBezTo>
                  <a:pt x="15" y="25"/>
                  <a:pt x="15" y="25"/>
                  <a:pt x="15" y="25"/>
                </a:cubicBezTo>
                <a:cubicBezTo>
                  <a:pt x="14" y="28"/>
                  <a:pt x="15" y="30"/>
                  <a:pt x="17" y="31"/>
                </a:cubicBezTo>
                <a:cubicBezTo>
                  <a:pt x="15" y="35"/>
                  <a:pt x="15" y="35"/>
                  <a:pt x="15" y="35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5"/>
                  <a:pt x="24" y="35"/>
                  <a:pt x="24" y="35"/>
                </a:cubicBezTo>
                <a:cubicBezTo>
                  <a:pt x="26" y="35"/>
                  <a:pt x="29" y="35"/>
                  <a:pt x="30" y="32"/>
                </a:cubicBezTo>
                <a:cubicBezTo>
                  <a:pt x="34" y="24"/>
                  <a:pt x="34" y="24"/>
                  <a:pt x="34" y="24"/>
                </a:cubicBezTo>
                <a:cubicBezTo>
                  <a:pt x="42" y="25"/>
                  <a:pt x="48" y="32"/>
                  <a:pt x="48" y="40"/>
                </a:cubicBezTo>
                <a:cubicBezTo>
                  <a:pt x="48" y="49"/>
                  <a:pt x="41" y="56"/>
                  <a:pt x="32" y="56"/>
                </a:cubicBezTo>
                <a:cubicBezTo>
                  <a:pt x="28" y="56"/>
                  <a:pt x="23" y="54"/>
                  <a:pt x="20" y="52"/>
                </a:cubicBezTo>
                <a:cubicBezTo>
                  <a:pt x="20" y="50"/>
                  <a:pt x="20" y="50"/>
                  <a:pt x="20" y="50"/>
                </a:cubicBezTo>
                <a:cubicBezTo>
                  <a:pt x="20" y="49"/>
                  <a:pt x="21" y="48"/>
                  <a:pt x="2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4"/>
                  <a:pt x="32" y="44"/>
                  <a:pt x="32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8" y="44"/>
                  <a:pt x="8" y="44"/>
                  <a:pt x="8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8"/>
                  <a:pt x="0" y="48"/>
                  <a:pt x="0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48"/>
                  <a:pt x="10" y="48"/>
                  <a:pt x="10" y="48"/>
                </a:cubicBezTo>
                <a:cubicBezTo>
                  <a:pt x="11" y="48"/>
                  <a:pt x="12" y="49"/>
                  <a:pt x="12" y="50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60"/>
                  <a:pt x="12" y="60"/>
                  <a:pt x="12" y="60"/>
                </a:cubicBezTo>
                <a:cubicBezTo>
                  <a:pt x="8" y="60"/>
                  <a:pt x="4" y="60"/>
                  <a:pt x="4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52" y="60"/>
                  <a:pt x="48" y="60"/>
                </a:cubicBezTo>
                <a:close/>
                <a:moveTo>
                  <a:pt x="34" y="5"/>
                </a:moveTo>
                <a:cubicBezTo>
                  <a:pt x="33" y="6"/>
                  <a:pt x="33" y="6"/>
                  <a:pt x="33" y="7"/>
                </a:cubicBezTo>
                <a:cubicBezTo>
                  <a:pt x="24" y="24"/>
                  <a:pt x="24" y="24"/>
                  <a:pt x="24" y="24"/>
                </a:cubicBezTo>
                <a:cubicBezTo>
                  <a:pt x="20" y="22"/>
                  <a:pt x="20" y="22"/>
                  <a:pt x="20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5"/>
                  <a:pt x="30" y="4"/>
                  <a:pt x="30" y="4"/>
                </a:cubicBezTo>
                <a:cubicBezTo>
                  <a:pt x="31" y="4"/>
                  <a:pt x="31" y="4"/>
                  <a:pt x="32" y="4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5"/>
                  <a:pt x="34" y="5"/>
                  <a:pt x="34" y="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4" name="TextBox 17"/>
          <p:cNvSpPr txBox="1"/>
          <p:nvPr/>
        </p:nvSpPr>
        <p:spPr>
          <a:xfrm>
            <a:off x="709419" y="3112545"/>
            <a:ext cx="13936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Bezug, </a:t>
            </a:r>
            <a:br>
              <a:rPr lang="de-DE" sz="11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11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Warum relevant</a:t>
            </a:r>
            <a:endParaRPr lang="en-US" sz="1100" b="1" dirty="0">
              <a:solidFill>
                <a:schemeClr val="bg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extBox 17"/>
          <p:cNvSpPr txBox="1"/>
          <p:nvPr/>
        </p:nvSpPr>
        <p:spPr>
          <a:xfrm>
            <a:off x="2362200" y="3196365"/>
            <a:ext cx="14047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Impuls, „Input“</a:t>
            </a:r>
            <a:endParaRPr lang="en-US" sz="1100" b="1" dirty="0">
              <a:solidFill>
                <a:schemeClr val="bg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TextBox 17"/>
          <p:cNvSpPr txBox="1"/>
          <p:nvPr/>
        </p:nvSpPr>
        <p:spPr>
          <a:xfrm>
            <a:off x="4000500" y="3112545"/>
            <a:ext cx="13984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Üben, anwenden, </a:t>
            </a:r>
            <a:r>
              <a:rPr lang="de-DE" sz="10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Langzeitgedächtnis</a:t>
            </a:r>
            <a:endParaRPr lang="en-US" sz="1100" b="1" dirty="0">
              <a:solidFill>
                <a:schemeClr val="bg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TextBox 17"/>
          <p:cNvSpPr txBox="1"/>
          <p:nvPr/>
        </p:nvSpPr>
        <p:spPr>
          <a:xfrm>
            <a:off x="5638800" y="3188745"/>
            <a:ext cx="13984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Arbeitskontext</a:t>
            </a:r>
            <a:endParaRPr lang="en-US" sz="1100" b="1" dirty="0">
              <a:solidFill>
                <a:schemeClr val="bg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495299" y="280421"/>
            <a:ext cx="8366920" cy="732655"/>
          </a:xfrm>
        </p:spPr>
        <p:txBody>
          <a:bodyPr>
            <a:noAutofit/>
          </a:bodyPr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PITT-Modell für inhaltliche Blöcke</a:t>
            </a:r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1200" b="1" dirty="0">
                <a:latin typeface="Segoe UI"/>
                <a:cs typeface="Segoe UI"/>
              </a:rPr>
              <a:t>Hinweis: Ein Online-Training besteht aus mehreren PITT-Sequenzen bzw. ein PITT ist nicht das gesamte Training.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63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Segoe UI" panose="020B0502040204020203" pitchFamily="34" charset="0"/>
                <a:cs typeface="Segoe UI" panose="020B0502040204020203" pitchFamily="34" charset="0"/>
              </a:rPr>
              <a:t>Zielgruppe und Lernziel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652635"/>
              </p:ext>
            </p:extLst>
          </p:nvPr>
        </p:nvGraphicFramePr>
        <p:xfrm>
          <a:off x="645401" y="2021292"/>
          <a:ext cx="7255240" cy="101781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2552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0890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Wie heißt</a:t>
                      </a:r>
                      <a:r>
                        <a:rPr lang="de-DE" sz="1200" baseline="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das Training, von dem eure PITT-Sequenz ein Teil ist? </a:t>
                      </a:r>
                      <a:endParaRPr lang="de-DE" sz="1200" baseline="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8905"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…</a:t>
                      </a:r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553768" y="945356"/>
            <a:ext cx="848277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Haltet euch hier </a:t>
            </a:r>
            <a:r>
              <a:rPr lang="de-DE" sz="1300" b="1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max. </a:t>
            </a:r>
            <a:r>
              <a:rPr lang="de-DE" sz="1300" b="1" dirty="0" smtClean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vier </a:t>
            </a:r>
            <a:r>
              <a:rPr lang="de-DE" sz="1300" dirty="0" smtClean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Minuten </a:t>
            </a:r>
            <a:r>
              <a:rPr lang="de-DE" sz="13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auf…</a:t>
            </a:r>
          </a:p>
          <a:p>
            <a:endParaRPr lang="de-DE" sz="1300" dirty="0">
              <a:solidFill>
                <a:schemeClr val="tx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1300" dirty="0">
              <a:solidFill>
                <a:schemeClr val="tx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30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8550024" cy="671512"/>
          </a:xfrm>
        </p:spPr>
        <p:txBody>
          <a:bodyPr>
            <a:normAutofit/>
          </a:bodyPr>
          <a:lstStyle/>
          <a:p>
            <a:r>
              <a:rPr lang="de-DE" dirty="0">
                <a:latin typeface="Segoe UI"/>
                <a:cs typeface="Segoe UI"/>
              </a:rPr>
              <a:t>PITT-Sequenz als Tabelle (1)</a:t>
            </a:r>
            <a:r>
              <a:rPr lang="de-DE" sz="2800" dirty="0">
                <a:latin typeface="Segoe UI"/>
                <a:cs typeface="Segoe UI"/>
              </a:rPr>
              <a:t> </a:t>
            </a:r>
            <a:br>
              <a:rPr lang="de-DE" sz="2800" dirty="0">
                <a:latin typeface="Segoe UI"/>
                <a:cs typeface="Segoe UI"/>
              </a:rPr>
            </a:br>
            <a:r>
              <a:rPr lang="de-DE" sz="1100" dirty="0">
                <a:latin typeface="Segoe UI"/>
                <a:cs typeface="Segoe UI"/>
              </a:rPr>
              <a:t>Denkt daran: </a:t>
            </a:r>
            <a:r>
              <a:rPr lang="de-DE" sz="1050" dirty="0">
                <a:latin typeface="Segoe UI"/>
                <a:cs typeface="Segoe UI"/>
              </a:rPr>
              <a:t> </a:t>
            </a:r>
            <a:r>
              <a:rPr lang="de-DE" sz="1050" b="1" i="1" dirty="0">
                <a:latin typeface="Segoe UI"/>
                <a:cs typeface="Segoe UI"/>
              </a:rPr>
              <a:t>K o n z i p i e r t   n i c h t   d e n   g a n z e n   W o r k s h o p !</a:t>
            </a:r>
            <a:endParaRPr lang="en-US" i="1" dirty="0">
              <a:latin typeface="Segoe UI"/>
              <a:cs typeface="Segoe UI"/>
            </a:endParaRPr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412544"/>
              </p:ext>
            </p:extLst>
          </p:nvPr>
        </p:nvGraphicFramePr>
        <p:xfrm>
          <a:off x="619125" y="1322723"/>
          <a:ext cx="8315321" cy="322807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239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62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9626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525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24679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5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PITT-Phase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350" b="1" kern="1200" dirty="0">
                          <a:solidFill>
                            <a:schemeClr val="tx1"/>
                          </a:solidFill>
                          <a:effectLst/>
                          <a:latin typeface="Segoe UI"/>
                          <a:ea typeface="+mn-ea"/>
                          <a:cs typeface="Segoe UI"/>
                        </a:rPr>
                        <a:t>Zeit</a:t>
                      </a:r>
                      <a:endParaRPr lang="de-DE" dirty="0">
                        <a:latin typeface="Segoe UI"/>
                        <a:cs typeface="Segoe U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35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Inhalt </a:t>
                      </a:r>
                      <a:br>
                        <a:rPr lang="de-DE" sz="135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de-DE" sz="135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(z.B. Übung, Methode, O-Ton)</a:t>
                      </a:r>
                      <a:endParaRPr lang="de-DE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35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Tool (</a:t>
                      </a:r>
                      <a:r>
                        <a:rPr lang="de-DE" sz="1350" b="1" kern="1200" dirty="0" err="1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Url</a:t>
                      </a:r>
                      <a:r>
                        <a:rPr lang="de-DE" sz="135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)</a:t>
                      </a:r>
                      <a:endParaRPr lang="de-DE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7773"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Segoe UI"/>
                          <a:ea typeface="+mn-ea"/>
                          <a:cs typeface="Segoe UI"/>
                        </a:rPr>
                        <a:t>"Am Ende dieser Sequenz sind die Teilnehmer in der Lage… "</a:t>
                      </a:r>
                      <a:endParaRPr lang="de-DE" sz="1200" dirty="0">
                        <a:latin typeface="Segoe UI"/>
                        <a:cs typeface="Segoe UI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de-DE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8905"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i="1" dirty="0">
                        <a:latin typeface="Segoe UI"/>
                        <a:cs typeface="Segoe U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i="1" dirty="0">
                        <a:latin typeface="Segoe UI"/>
                        <a:cs typeface="Segoe U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Intro1.mp4</a:t>
                      </a:r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8905"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8905"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08905">
                <a:tc>
                  <a:txBody>
                    <a:bodyPr/>
                    <a:lstStyle/>
                    <a:p>
                      <a:pPr algn="ctr"/>
                      <a:r>
                        <a:rPr lang="de-DE" sz="1800" b="1" dirty="0" smtClean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</a:t>
                      </a:r>
                      <a:endParaRPr lang="de-DE" sz="18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514350" y="915470"/>
            <a:ext cx="80676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Legende: </a:t>
            </a:r>
            <a:r>
              <a:rPr lang="de-DE" sz="1300" b="1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de-DE" sz="13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Problematisieren • </a:t>
            </a:r>
            <a:r>
              <a:rPr lang="de-DE" sz="1300" b="1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de-DE" sz="13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Informieren • </a:t>
            </a:r>
            <a:r>
              <a:rPr lang="de-DE" sz="1300" b="1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de-DE" sz="13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Training • </a:t>
            </a:r>
            <a:r>
              <a:rPr lang="de-DE" sz="1300" b="1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⇪</a:t>
            </a:r>
            <a:r>
              <a:rPr lang="de-DE" sz="13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Transfer</a:t>
            </a:r>
          </a:p>
        </p:txBody>
      </p:sp>
    </p:spTree>
    <p:extLst>
      <p:ext uri="{BB962C8B-B14F-4D97-AF65-F5344CB8AC3E}">
        <p14:creationId xmlns:p14="http://schemas.microsoft.com/office/powerpoint/2010/main" val="194953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844"/>
            <a:ext cx="8550024" cy="671512"/>
          </a:xfrm>
        </p:spPr>
        <p:txBody>
          <a:bodyPr>
            <a:normAutofit/>
          </a:bodyPr>
          <a:lstStyle/>
          <a:p>
            <a:r>
              <a:rPr lang="de-DE" dirty="0">
                <a:latin typeface="Segoe UI"/>
                <a:cs typeface="Segoe UI"/>
              </a:rPr>
              <a:t>PITT-Sequenz als Tabelle (1)</a:t>
            </a:r>
            <a:r>
              <a:rPr lang="de-DE" sz="2800" dirty="0">
                <a:latin typeface="Segoe UI"/>
                <a:cs typeface="Segoe UI"/>
              </a:rPr>
              <a:t> </a:t>
            </a:r>
            <a:br>
              <a:rPr lang="de-DE" sz="2800" dirty="0">
                <a:latin typeface="Segoe UI"/>
                <a:cs typeface="Segoe UI"/>
              </a:rPr>
            </a:br>
            <a:r>
              <a:rPr lang="de-DE" sz="1100" dirty="0">
                <a:latin typeface="Segoe UI"/>
                <a:cs typeface="Segoe UI"/>
              </a:rPr>
              <a:t>Denkt daran: </a:t>
            </a:r>
            <a:r>
              <a:rPr lang="de-DE" sz="1050" dirty="0">
                <a:latin typeface="Segoe UI"/>
                <a:cs typeface="Segoe UI"/>
              </a:rPr>
              <a:t> </a:t>
            </a:r>
            <a:r>
              <a:rPr lang="de-DE" sz="1050" b="1" i="1" dirty="0">
                <a:latin typeface="Segoe UI"/>
                <a:cs typeface="Segoe UI"/>
              </a:rPr>
              <a:t>K o n z i p i e r t   n i c h t   d e n   g a n z e n   W o r k s h o p !</a:t>
            </a:r>
            <a:endParaRPr lang="en-US" i="1" dirty="0">
              <a:latin typeface="Segoe UI"/>
              <a:cs typeface="Segoe UI"/>
            </a:endParaRPr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818820"/>
              </p:ext>
            </p:extLst>
          </p:nvPr>
        </p:nvGraphicFramePr>
        <p:xfrm>
          <a:off x="619125" y="1322723"/>
          <a:ext cx="8315321" cy="322807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239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62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9626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525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24679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5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PITT-Phase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350" b="1" kern="1200" dirty="0">
                          <a:solidFill>
                            <a:schemeClr val="tx1"/>
                          </a:solidFill>
                          <a:effectLst/>
                          <a:latin typeface="Segoe UI"/>
                          <a:ea typeface="+mn-ea"/>
                          <a:cs typeface="Segoe UI"/>
                        </a:rPr>
                        <a:t>Zeit</a:t>
                      </a:r>
                      <a:endParaRPr lang="de-DE" dirty="0">
                        <a:latin typeface="Segoe UI"/>
                        <a:cs typeface="Segoe U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35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Inhalt </a:t>
                      </a:r>
                      <a:br>
                        <a:rPr lang="de-DE" sz="135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de-DE" sz="135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(z.B. Übung, Methode, O-Ton)</a:t>
                      </a:r>
                      <a:endParaRPr lang="de-DE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35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Tool (</a:t>
                      </a:r>
                      <a:r>
                        <a:rPr lang="de-DE" sz="1350" b="1" kern="1200" dirty="0" err="1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Url</a:t>
                      </a:r>
                      <a:r>
                        <a:rPr lang="de-DE" sz="135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)</a:t>
                      </a:r>
                      <a:endParaRPr lang="de-DE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7773"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Segoe UI"/>
                          <a:ea typeface="+mn-ea"/>
                          <a:cs typeface="Segoe UI"/>
                        </a:rPr>
                        <a:t>"Am Ende dieser Sequenz sind die Teilnehmer in der Lage… "</a:t>
                      </a:r>
                      <a:endParaRPr lang="de-DE" sz="1200" dirty="0">
                        <a:latin typeface="Segoe UI"/>
                        <a:cs typeface="Segoe UI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de-DE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8905">
                <a:tc>
                  <a:txBody>
                    <a:bodyPr/>
                    <a:lstStyle/>
                    <a:p>
                      <a:pPr algn="ctr"/>
                      <a:endParaRPr lang="de-DE" sz="18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i="1" dirty="0">
                        <a:latin typeface="Segoe UI"/>
                        <a:cs typeface="Segoe U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i="1" dirty="0">
                        <a:latin typeface="Segoe UI"/>
                        <a:cs typeface="Segoe U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Intro1.mp4</a:t>
                      </a:r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8905">
                <a:tc>
                  <a:txBody>
                    <a:bodyPr/>
                    <a:lstStyle/>
                    <a:p>
                      <a:pPr algn="ctr"/>
                      <a:endParaRPr lang="de-DE" sz="18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8905">
                <a:tc>
                  <a:txBody>
                    <a:bodyPr/>
                    <a:lstStyle/>
                    <a:p>
                      <a:pPr algn="ctr"/>
                      <a:endParaRPr lang="de-DE" sz="18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08905">
                <a:tc>
                  <a:txBody>
                    <a:bodyPr/>
                    <a:lstStyle/>
                    <a:p>
                      <a:pPr algn="ctr"/>
                      <a:endParaRPr lang="de-DE" sz="18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514350" y="915470"/>
            <a:ext cx="80676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Legende: </a:t>
            </a:r>
            <a:r>
              <a:rPr lang="de-DE" sz="1300" b="1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de-DE" sz="13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Problematisieren • </a:t>
            </a:r>
            <a:r>
              <a:rPr lang="de-DE" sz="1300" b="1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de-DE" sz="13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Informieren • </a:t>
            </a:r>
            <a:r>
              <a:rPr lang="de-DE" sz="1300" b="1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de-DE" sz="13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Training • </a:t>
            </a:r>
            <a:r>
              <a:rPr lang="de-DE" sz="1300" b="1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⇪</a:t>
            </a:r>
            <a:r>
              <a:rPr lang="de-DE" sz="1300" dirty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Transfer</a:t>
            </a:r>
          </a:p>
        </p:txBody>
      </p:sp>
    </p:spTree>
    <p:extLst>
      <p:ext uri="{BB962C8B-B14F-4D97-AF65-F5344CB8AC3E}">
        <p14:creationId xmlns:p14="http://schemas.microsoft.com/office/powerpoint/2010/main" val="57113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Blue and Orange Dark">
      <a:dk1>
        <a:srgbClr val="FFFFFF"/>
      </a:dk1>
      <a:lt1>
        <a:srgbClr val="000000"/>
      </a:lt1>
      <a:dk2>
        <a:srgbClr val="464646"/>
      </a:dk2>
      <a:lt2>
        <a:srgbClr val="FFFFFF"/>
      </a:lt2>
      <a:accent1>
        <a:srgbClr val="0D60AE"/>
      </a:accent1>
      <a:accent2>
        <a:srgbClr val="EC5724"/>
      </a:accent2>
      <a:accent3>
        <a:srgbClr val="4AA0F1"/>
      </a:accent3>
      <a:accent4>
        <a:srgbClr val="F39A7B"/>
      </a:accent4>
      <a:accent5>
        <a:srgbClr val="094882"/>
      </a:accent5>
      <a:accent6>
        <a:srgbClr val="BB3C10"/>
      </a:accent6>
      <a:hlink>
        <a:srgbClr val="A05024"/>
      </a:hlink>
      <a:folHlink>
        <a:srgbClr val="FEC037"/>
      </a:folHlink>
    </a:clrScheme>
    <a:fontScheme name="Concept">
      <a:majorFont>
        <a:latin typeface="montserrat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Blue and Orange Dark">
      <a:dk1>
        <a:srgbClr val="FFFFFF"/>
      </a:dk1>
      <a:lt1>
        <a:srgbClr val="000000"/>
      </a:lt1>
      <a:dk2>
        <a:srgbClr val="464646"/>
      </a:dk2>
      <a:lt2>
        <a:srgbClr val="FFFFFF"/>
      </a:lt2>
      <a:accent1>
        <a:srgbClr val="0D60AE"/>
      </a:accent1>
      <a:accent2>
        <a:srgbClr val="EC5724"/>
      </a:accent2>
      <a:accent3>
        <a:srgbClr val="4AA0F1"/>
      </a:accent3>
      <a:accent4>
        <a:srgbClr val="F39A7B"/>
      </a:accent4>
      <a:accent5>
        <a:srgbClr val="094882"/>
      </a:accent5>
      <a:accent6>
        <a:srgbClr val="BB3C10"/>
      </a:accent6>
      <a:hlink>
        <a:srgbClr val="A05024"/>
      </a:hlink>
      <a:folHlink>
        <a:srgbClr val="FEC037"/>
      </a:folHlink>
    </a:clrScheme>
    <a:fontScheme name="Forward">
      <a:majorFont>
        <a:latin typeface="montserrat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Bildschirmpräsentation (16:9)</PresentationFormat>
  <Paragraphs>40</Paragraphs>
  <Slides>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5</vt:i4>
      </vt:variant>
    </vt:vector>
  </HeadingPairs>
  <TitlesOfParts>
    <vt:vector size="7" baseType="lpstr">
      <vt:lpstr>Office Theme</vt:lpstr>
      <vt:lpstr>1_Office Theme</vt:lpstr>
      <vt:lpstr>Aufgabe Eigene PITT Sequenz  </vt:lpstr>
      <vt:lpstr>PITT-Modell für inhaltliche Blöcke Hinweis: Ein Online-Training besteht aus mehreren PITT-Sequenzen bzw. ein PITT ist nicht das gesamte Training.</vt:lpstr>
      <vt:lpstr>Zielgruppe und Lernziel</vt:lpstr>
      <vt:lpstr>PITT-Sequenz als Tabelle (1)  Denkt daran:  K o n z i p i e r t   n i c h t   d e n   g a n z e n   W o r k s h o p !</vt:lpstr>
      <vt:lpstr>PITT-Sequenz als Tabelle (1)  Denkt daran:  K o n z i p i e r t   n i c h t   d e n   g a n z e n   W o r k s h o p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Christoph Speckmann</dc:creator>
  <cp:lastModifiedBy>surfer</cp:lastModifiedBy>
  <cp:revision>255</cp:revision>
  <dcterms:created xsi:type="dcterms:W3CDTF">2020-10-17T13:10:55Z</dcterms:created>
  <dcterms:modified xsi:type="dcterms:W3CDTF">2023-08-28T15:44:33Z</dcterms:modified>
</cp:coreProperties>
</file>